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495" r:id="rId5"/>
    <p:sldId id="376" r:id="rId6"/>
    <p:sldId id="873" r:id="rId7"/>
    <p:sldId id="544" r:id="rId8"/>
    <p:sldId id="887" r:id="rId9"/>
    <p:sldId id="888" r:id="rId10"/>
    <p:sldId id="890" r:id="rId11"/>
    <p:sldId id="892" r:id="rId12"/>
    <p:sldId id="893" r:id="rId13"/>
    <p:sldId id="889" r:id="rId14"/>
    <p:sldId id="894" r:id="rId15"/>
    <p:sldId id="891" r:id="rId16"/>
    <p:sldId id="809" r:id="rId17"/>
  </p:sldIdLst>
  <p:sldSz cx="9144000" cy="5143500" type="screen16x9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D555BDC-712A-D847-BE44-26DF3EC466F7}">
          <p14:sldIdLst>
            <p14:sldId id="495"/>
            <p14:sldId id="376"/>
            <p14:sldId id="873"/>
            <p14:sldId id="544"/>
            <p14:sldId id="887"/>
            <p14:sldId id="888"/>
            <p14:sldId id="890"/>
            <p14:sldId id="892"/>
            <p14:sldId id="893"/>
            <p14:sldId id="889"/>
            <p14:sldId id="894"/>
            <p14:sldId id="891"/>
            <p14:sldId id="8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28">
          <p15:clr>
            <a:srgbClr val="A4A3A4"/>
          </p15:clr>
        </p15:guide>
        <p15:guide id="5" pos="28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2985"/>
    <a:srgbClr val="C09F29"/>
    <a:srgbClr val="B9A077"/>
    <a:srgbClr val="0000FF"/>
    <a:srgbClr val="361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5E0952-094B-44F3-8271-58F25AF306BE}" v="1" dt="2025-10-21T19:18:30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114" y="1020"/>
      </p:cViewPr>
      <p:guideLst>
        <p:guide orient="horz" pos="2148"/>
        <p:guide pos="2880"/>
        <p:guide orient="horz" pos="1620"/>
        <p:guide pos="228"/>
        <p:guide pos="288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er Curtis" userId="494c4f5b-6d11-415a-9d9e-829c1135aa91" providerId="ADAL" clId="{FDEDEEF3-7275-4161-A24C-7071BE30F9A7}"/>
    <pc:docChg chg="modSld modNotesMaster modHandout">
      <pc:chgData name="Asher Curtis" userId="494c4f5b-6d11-415a-9d9e-829c1135aa91" providerId="ADAL" clId="{FDEDEEF3-7275-4161-A24C-7071BE30F9A7}" dt="2025-10-21T19:18:30.727" v="7"/>
      <pc:docMkLst>
        <pc:docMk/>
      </pc:docMkLst>
      <pc:sldChg chg="modSp mod">
        <pc:chgData name="Asher Curtis" userId="494c4f5b-6d11-415a-9d9e-829c1135aa91" providerId="ADAL" clId="{FDEDEEF3-7275-4161-A24C-7071BE30F9A7}" dt="2025-10-21T19:12:06.275" v="6" actId="20577"/>
        <pc:sldMkLst>
          <pc:docMk/>
          <pc:sldMk cId="4041543814" sldId="891"/>
        </pc:sldMkLst>
        <pc:graphicFrameChg chg="modGraphic">
          <ac:chgData name="Asher Curtis" userId="494c4f5b-6d11-415a-9d9e-829c1135aa91" providerId="ADAL" clId="{FDEDEEF3-7275-4161-A24C-7071BE30F9A7}" dt="2025-10-21T19:12:06.275" v="6" actId="20577"/>
          <ac:graphicFrameMkLst>
            <pc:docMk/>
            <pc:sldMk cId="4041543814" sldId="891"/>
            <ac:graphicFrameMk id="4" creationId="{EAFACEB9-E986-FC78-9E16-761DE9371A99}"/>
          </ac:graphicFrameMkLst>
        </pc:graphicFrameChg>
      </pc:sldChg>
      <pc:sldChg chg="modSp mod">
        <pc:chgData name="Asher Curtis" userId="494c4f5b-6d11-415a-9d9e-829c1135aa91" providerId="ADAL" clId="{FDEDEEF3-7275-4161-A24C-7071BE30F9A7}" dt="2025-10-21T19:11:48.949" v="1" actId="20577"/>
        <pc:sldMkLst>
          <pc:docMk/>
          <pc:sldMk cId="3451108215" sldId="894"/>
        </pc:sldMkLst>
        <pc:spChg chg="mod">
          <ac:chgData name="Asher Curtis" userId="494c4f5b-6d11-415a-9d9e-829c1135aa91" providerId="ADAL" clId="{FDEDEEF3-7275-4161-A24C-7071BE30F9A7}" dt="2025-10-21T19:11:48.949" v="1" actId="20577"/>
          <ac:spMkLst>
            <pc:docMk/>
            <pc:sldMk cId="3451108215" sldId="894"/>
            <ac:spMk id="3" creationId="{FB001F19-3E47-AD8F-F2BD-B5F6E50B698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87AE820-DFE1-4C3C-B564-108A438BD633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10/21/2025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9C84BD-FF2B-4119-9416-77652C2C47E2}" type="slidenum">
              <a:rPr 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75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C0560D2-22A1-4522-9A61-5BC081CC233D}" type="datetimeFigureOut">
              <a:rPr lang="en-US" smtClean="0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1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76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97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16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7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84417D-1188-4C37-8002-C7B0954B38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41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8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8507">
              <a:defRPr/>
            </a:pPr>
            <a:fld id="{30DDAE6E-1341-4F33-A4D7-DC004C47BC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3796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05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16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18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44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5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14332"/>
            <a:ext cx="7762875" cy="538609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900" b="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419523"/>
            <a:ext cx="7743825" cy="12721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600"/>
              </a:lnSpc>
              <a:spcBef>
                <a:spcPts val="0"/>
              </a:spcBef>
              <a:defRPr sz="4400" b="0" cap="all" spc="-30" baseline="0">
                <a:solidFill>
                  <a:schemeClr val="tx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Freeform 12"/>
          <p:cNvSpPr>
            <a:spLocks/>
          </p:cNvSpPr>
          <p:nvPr userDrawn="1"/>
        </p:nvSpPr>
        <p:spPr bwMode="auto">
          <a:xfrm>
            <a:off x="7951304" y="384934"/>
            <a:ext cx="1192696" cy="799273"/>
          </a:xfrm>
          <a:custGeom>
            <a:avLst/>
            <a:gdLst>
              <a:gd name="T0" fmla="*/ 88 w 3456"/>
              <a:gd name="T1" fmla="*/ 0 h 2317"/>
              <a:gd name="T2" fmla="*/ 462 w 3456"/>
              <a:gd name="T3" fmla="*/ 0 h 2317"/>
              <a:gd name="T4" fmla="*/ 1159 w 3456"/>
              <a:gd name="T5" fmla="*/ 0 h 2317"/>
              <a:gd name="T6" fmla="*/ 1231 w 3456"/>
              <a:gd name="T7" fmla="*/ 419 h 2317"/>
              <a:gd name="T8" fmla="*/ 953 w 3456"/>
              <a:gd name="T9" fmla="*/ 419 h 2317"/>
              <a:gd name="T10" fmla="*/ 1239 w 3456"/>
              <a:gd name="T11" fmla="*/ 1591 h 2317"/>
              <a:gd name="T12" fmla="*/ 1298 w 3456"/>
              <a:gd name="T13" fmla="*/ 1374 h 2317"/>
              <a:gd name="T14" fmla="*/ 1387 w 3456"/>
              <a:gd name="T15" fmla="*/ 1044 h 2317"/>
              <a:gd name="T16" fmla="*/ 1487 w 3456"/>
              <a:gd name="T17" fmla="*/ 673 h 2317"/>
              <a:gd name="T18" fmla="*/ 1580 w 3456"/>
              <a:gd name="T19" fmla="*/ 328 h 2317"/>
              <a:gd name="T20" fmla="*/ 1646 w 3456"/>
              <a:gd name="T21" fmla="*/ 81 h 2317"/>
              <a:gd name="T22" fmla="*/ 1763 w 3456"/>
              <a:gd name="T23" fmla="*/ 0 h 2317"/>
              <a:gd name="T24" fmla="*/ 2093 w 3456"/>
              <a:gd name="T25" fmla="*/ 0 h 2317"/>
              <a:gd name="T26" fmla="*/ 2122 w 3456"/>
              <a:gd name="T27" fmla="*/ 113 h 2317"/>
              <a:gd name="T28" fmla="*/ 2189 w 3456"/>
              <a:gd name="T29" fmla="*/ 380 h 2317"/>
              <a:gd name="T30" fmla="*/ 2277 w 3456"/>
              <a:gd name="T31" fmla="*/ 734 h 2317"/>
              <a:gd name="T32" fmla="*/ 2369 w 3456"/>
              <a:gd name="T33" fmla="*/ 1105 h 2317"/>
              <a:gd name="T34" fmla="*/ 2447 w 3456"/>
              <a:gd name="T35" fmla="*/ 1420 h 2317"/>
              <a:gd name="T36" fmla="*/ 2496 w 3456"/>
              <a:gd name="T37" fmla="*/ 1611 h 2317"/>
              <a:gd name="T38" fmla="*/ 2634 w 3456"/>
              <a:gd name="T39" fmla="*/ 419 h 2317"/>
              <a:gd name="T40" fmla="*/ 2536 w 3456"/>
              <a:gd name="T41" fmla="*/ 281 h 2317"/>
              <a:gd name="T42" fmla="*/ 2536 w 3456"/>
              <a:gd name="T43" fmla="*/ 0 h 2317"/>
              <a:gd name="T44" fmla="*/ 3215 w 3456"/>
              <a:gd name="T45" fmla="*/ 419 h 2317"/>
              <a:gd name="T46" fmla="*/ 3178 w 3456"/>
              <a:gd name="T47" fmla="*/ 446 h 2317"/>
              <a:gd name="T48" fmla="*/ 3127 w 3456"/>
              <a:gd name="T49" fmla="*/ 640 h 2317"/>
              <a:gd name="T50" fmla="*/ 3041 w 3456"/>
              <a:gd name="T51" fmla="*/ 967 h 2317"/>
              <a:gd name="T52" fmla="*/ 2938 w 3456"/>
              <a:gd name="T53" fmla="*/ 1360 h 2317"/>
              <a:gd name="T54" fmla="*/ 2833 w 3456"/>
              <a:gd name="T55" fmla="*/ 1754 h 2317"/>
              <a:gd name="T56" fmla="*/ 2746 w 3456"/>
              <a:gd name="T57" fmla="*/ 2084 h 2317"/>
              <a:gd name="T58" fmla="*/ 2693 w 3456"/>
              <a:gd name="T59" fmla="*/ 2286 h 2317"/>
              <a:gd name="T60" fmla="*/ 2525 w 3456"/>
              <a:gd name="T61" fmla="*/ 2317 h 2317"/>
              <a:gd name="T62" fmla="*/ 2242 w 3456"/>
              <a:gd name="T63" fmla="*/ 2317 h 2317"/>
              <a:gd name="T64" fmla="*/ 2020 w 3456"/>
              <a:gd name="T65" fmla="*/ 2301 h 2317"/>
              <a:gd name="T66" fmla="*/ 1977 w 3456"/>
              <a:gd name="T67" fmla="*/ 2131 h 2317"/>
              <a:gd name="T68" fmla="*/ 1906 w 3456"/>
              <a:gd name="T69" fmla="*/ 1845 h 2317"/>
              <a:gd name="T70" fmla="*/ 1825 w 3456"/>
              <a:gd name="T71" fmla="*/ 1527 h 2317"/>
              <a:gd name="T72" fmla="*/ 1758 w 3456"/>
              <a:gd name="T73" fmla="*/ 1258 h 2317"/>
              <a:gd name="T74" fmla="*/ 1725 w 3456"/>
              <a:gd name="T75" fmla="*/ 1126 h 2317"/>
              <a:gd name="T76" fmla="*/ 1705 w 3456"/>
              <a:gd name="T77" fmla="*/ 1195 h 2317"/>
              <a:gd name="T78" fmla="*/ 1644 w 3456"/>
              <a:gd name="T79" fmla="*/ 1428 h 2317"/>
              <a:gd name="T80" fmla="*/ 1561 w 3456"/>
              <a:gd name="T81" fmla="*/ 1739 h 2317"/>
              <a:gd name="T82" fmla="*/ 1481 w 3456"/>
              <a:gd name="T83" fmla="*/ 2045 h 2317"/>
              <a:gd name="T84" fmla="*/ 1423 w 3456"/>
              <a:gd name="T85" fmla="*/ 2263 h 2317"/>
              <a:gd name="T86" fmla="*/ 1272 w 3456"/>
              <a:gd name="T87" fmla="*/ 2317 h 2317"/>
              <a:gd name="T88" fmla="*/ 1012 w 3456"/>
              <a:gd name="T89" fmla="*/ 2317 h 2317"/>
              <a:gd name="T90" fmla="*/ 748 w 3456"/>
              <a:gd name="T91" fmla="*/ 2313 h 2317"/>
              <a:gd name="T92" fmla="*/ 711 w 3456"/>
              <a:gd name="T93" fmla="*/ 2169 h 2317"/>
              <a:gd name="T94" fmla="*/ 638 w 3456"/>
              <a:gd name="T95" fmla="*/ 1874 h 2317"/>
              <a:gd name="T96" fmla="*/ 542 w 3456"/>
              <a:gd name="T97" fmla="*/ 1494 h 2317"/>
              <a:gd name="T98" fmla="*/ 442 w 3456"/>
              <a:gd name="T99" fmla="*/ 1093 h 2317"/>
              <a:gd name="T100" fmla="*/ 353 w 3456"/>
              <a:gd name="T101" fmla="*/ 738 h 2317"/>
              <a:gd name="T102" fmla="*/ 291 w 3456"/>
              <a:gd name="T103" fmla="*/ 492 h 2317"/>
              <a:gd name="T104" fmla="*/ 118 w 3456"/>
              <a:gd name="T105" fmla="*/ 419 h 2317"/>
              <a:gd name="T106" fmla="*/ 0 w 3456"/>
              <a:gd name="T107" fmla="*/ 419 h 2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56" h="2317">
                <a:moveTo>
                  <a:pt x="0" y="0"/>
                </a:moveTo>
                <a:lnTo>
                  <a:pt x="15" y="0"/>
                </a:lnTo>
                <a:lnTo>
                  <a:pt x="22" y="0"/>
                </a:lnTo>
                <a:lnTo>
                  <a:pt x="43" y="0"/>
                </a:lnTo>
                <a:lnTo>
                  <a:pt x="71" y="0"/>
                </a:lnTo>
                <a:lnTo>
                  <a:pt x="88" y="0"/>
                </a:lnTo>
                <a:lnTo>
                  <a:pt x="189" y="0"/>
                </a:lnTo>
                <a:lnTo>
                  <a:pt x="237" y="0"/>
                </a:lnTo>
                <a:lnTo>
                  <a:pt x="289" y="0"/>
                </a:lnTo>
                <a:lnTo>
                  <a:pt x="345" y="0"/>
                </a:lnTo>
                <a:lnTo>
                  <a:pt x="402" y="0"/>
                </a:lnTo>
                <a:lnTo>
                  <a:pt x="462" y="0"/>
                </a:lnTo>
                <a:lnTo>
                  <a:pt x="941" y="0"/>
                </a:lnTo>
                <a:lnTo>
                  <a:pt x="993" y="0"/>
                </a:lnTo>
                <a:lnTo>
                  <a:pt x="1042" y="0"/>
                </a:lnTo>
                <a:lnTo>
                  <a:pt x="1106" y="0"/>
                </a:lnTo>
                <a:lnTo>
                  <a:pt x="1125" y="0"/>
                </a:lnTo>
                <a:lnTo>
                  <a:pt x="1159" y="0"/>
                </a:lnTo>
                <a:lnTo>
                  <a:pt x="1188" y="0"/>
                </a:lnTo>
                <a:lnTo>
                  <a:pt x="1231" y="0"/>
                </a:lnTo>
                <a:lnTo>
                  <a:pt x="1231" y="372"/>
                </a:lnTo>
                <a:lnTo>
                  <a:pt x="1231" y="394"/>
                </a:lnTo>
                <a:lnTo>
                  <a:pt x="1231" y="410"/>
                </a:lnTo>
                <a:lnTo>
                  <a:pt x="1231" y="419"/>
                </a:lnTo>
                <a:lnTo>
                  <a:pt x="1082" y="419"/>
                </a:lnTo>
                <a:lnTo>
                  <a:pt x="1053" y="419"/>
                </a:lnTo>
                <a:lnTo>
                  <a:pt x="1024" y="419"/>
                </a:lnTo>
                <a:lnTo>
                  <a:pt x="997" y="419"/>
                </a:lnTo>
                <a:lnTo>
                  <a:pt x="973" y="419"/>
                </a:lnTo>
                <a:lnTo>
                  <a:pt x="953" y="419"/>
                </a:lnTo>
                <a:lnTo>
                  <a:pt x="924" y="419"/>
                </a:lnTo>
                <a:lnTo>
                  <a:pt x="1226" y="1638"/>
                </a:lnTo>
                <a:lnTo>
                  <a:pt x="1227" y="1635"/>
                </a:lnTo>
                <a:lnTo>
                  <a:pt x="1229" y="1627"/>
                </a:lnTo>
                <a:lnTo>
                  <a:pt x="1234" y="1611"/>
                </a:lnTo>
                <a:lnTo>
                  <a:pt x="1239" y="1591"/>
                </a:lnTo>
                <a:lnTo>
                  <a:pt x="1246" y="1566"/>
                </a:lnTo>
                <a:lnTo>
                  <a:pt x="1255" y="1536"/>
                </a:lnTo>
                <a:lnTo>
                  <a:pt x="1264" y="1502"/>
                </a:lnTo>
                <a:lnTo>
                  <a:pt x="1275" y="1463"/>
                </a:lnTo>
                <a:lnTo>
                  <a:pt x="1286" y="1420"/>
                </a:lnTo>
                <a:lnTo>
                  <a:pt x="1298" y="1374"/>
                </a:lnTo>
                <a:lnTo>
                  <a:pt x="1311" y="1325"/>
                </a:lnTo>
                <a:lnTo>
                  <a:pt x="1325" y="1273"/>
                </a:lnTo>
                <a:lnTo>
                  <a:pt x="1339" y="1219"/>
                </a:lnTo>
                <a:lnTo>
                  <a:pt x="1355" y="1162"/>
                </a:lnTo>
                <a:lnTo>
                  <a:pt x="1371" y="1104"/>
                </a:lnTo>
                <a:lnTo>
                  <a:pt x="1387" y="1044"/>
                </a:lnTo>
                <a:lnTo>
                  <a:pt x="1403" y="984"/>
                </a:lnTo>
                <a:lnTo>
                  <a:pt x="1420" y="922"/>
                </a:lnTo>
                <a:lnTo>
                  <a:pt x="1437" y="860"/>
                </a:lnTo>
                <a:lnTo>
                  <a:pt x="1454" y="797"/>
                </a:lnTo>
                <a:lnTo>
                  <a:pt x="1470" y="734"/>
                </a:lnTo>
                <a:lnTo>
                  <a:pt x="1487" y="673"/>
                </a:lnTo>
                <a:lnTo>
                  <a:pt x="1504" y="611"/>
                </a:lnTo>
                <a:lnTo>
                  <a:pt x="1520" y="551"/>
                </a:lnTo>
                <a:lnTo>
                  <a:pt x="1535" y="492"/>
                </a:lnTo>
                <a:lnTo>
                  <a:pt x="1551" y="436"/>
                </a:lnTo>
                <a:lnTo>
                  <a:pt x="1566" y="380"/>
                </a:lnTo>
                <a:lnTo>
                  <a:pt x="1580" y="328"/>
                </a:lnTo>
                <a:lnTo>
                  <a:pt x="1593" y="278"/>
                </a:lnTo>
                <a:lnTo>
                  <a:pt x="1605" y="231"/>
                </a:lnTo>
                <a:lnTo>
                  <a:pt x="1618" y="188"/>
                </a:lnTo>
                <a:lnTo>
                  <a:pt x="1629" y="149"/>
                </a:lnTo>
                <a:lnTo>
                  <a:pt x="1638" y="112"/>
                </a:lnTo>
                <a:lnTo>
                  <a:pt x="1646" y="81"/>
                </a:lnTo>
                <a:lnTo>
                  <a:pt x="1654" y="55"/>
                </a:lnTo>
                <a:lnTo>
                  <a:pt x="1660" y="33"/>
                </a:lnTo>
                <a:lnTo>
                  <a:pt x="1664" y="16"/>
                </a:lnTo>
                <a:lnTo>
                  <a:pt x="1667" y="6"/>
                </a:lnTo>
                <a:lnTo>
                  <a:pt x="1668" y="0"/>
                </a:lnTo>
                <a:lnTo>
                  <a:pt x="1763" y="0"/>
                </a:lnTo>
                <a:lnTo>
                  <a:pt x="1794" y="0"/>
                </a:lnTo>
                <a:lnTo>
                  <a:pt x="1811" y="0"/>
                </a:lnTo>
                <a:lnTo>
                  <a:pt x="1968" y="0"/>
                </a:lnTo>
                <a:lnTo>
                  <a:pt x="1999" y="0"/>
                </a:lnTo>
                <a:lnTo>
                  <a:pt x="2028" y="0"/>
                </a:lnTo>
                <a:lnTo>
                  <a:pt x="2093" y="0"/>
                </a:lnTo>
                <a:lnTo>
                  <a:pt x="2095" y="6"/>
                </a:lnTo>
                <a:lnTo>
                  <a:pt x="2098" y="16"/>
                </a:lnTo>
                <a:lnTo>
                  <a:pt x="2102" y="33"/>
                </a:lnTo>
                <a:lnTo>
                  <a:pt x="2107" y="55"/>
                </a:lnTo>
                <a:lnTo>
                  <a:pt x="2113" y="81"/>
                </a:lnTo>
                <a:lnTo>
                  <a:pt x="2122" y="113"/>
                </a:lnTo>
                <a:lnTo>
                  <a:pt x="2130" y="149"/>
                </a:lnTo>
                <a:lnTo>
                  <a:pt x="2141" y="188"/>
                </a:lnTo>
                <a:lnTo>
                  <a:pt x="2151" y="231"/>
                </a:lnTo>
                <a:lnTo>
                  <a:pt x="2163" y="278"/>
                </a:lnTo>
                <a:lnTo>
                  <a:pt x="2175" y="328"/>
                </a:lnTo>
                <a:lnTo>
                  <a:pt x="2189" y="380"/>
                </a:lnTo>
                <a:lnTo>
                  <a:pt x="2202" y="436"/>
                </a:lnTo>
                <a:lnTo>
                  <a:pt x="2216" y="492"/>
                </a:lnTo>
                <a:lnTo>
                  <a:pt x="2231" y="552"/>
                </a:lnTo>
                <a:lnTo>
                  <a:pt x="2246" y="611"/>
                </a:lnTo>
                <a:lnTo>
                  <a:pt x="2261" y="673"/>
                </a:lnTo>
                <a:lnTo>
                  <a:pt x="2277" y="734"/>
                </a:lnTo>
                <a:lnTo>
                  <a:pt x="2292" y="797"/>
                </a:lnTo>
                <a:lnTo>
                  <a:pt x="2308" y="860"/>
                </a:lnTo>
                <a:lnTo>
                  <a:pt x="2323" y="922"/>
                </a:lnTo>
                <a:lnTo>
                  <a:pt x="2339" y="984"/>
                </a:lnTo>
                <a:lnTo>
                  <a:pt x="2354" y="1044"/>
                </a:lnTo>
                <a:lnTo>
                  <a:pt x="2369" y="1105"/>
                </a:lnTo>
                <a:lnTo>
                  <a:pt x="2384" y="1162"/>
                </a:lnTo>
                <a:lnTo>
                  <a:pt x="2397" y="1219"/>
                </a:lnTo>
                <a:lnTo>
                  <a:pt x="2411" y="1273"/>
                </a:lnTo>
                <a:lnTo>
                  <a:pt x="2423" y="1325"/>
                </a:lnTo>
                <a:lnTo>
                  <a:pt x="2436" y="1374"/>
                </a:lnTo>
                <a:lnTo>
                  <a:pt x="2447" y="1420"/>
                </a:lnTo>
                <a:lnTo>
                  <a:pt x="2458" y="1463"/>
                </a:lnTo>
                <a:lnTo>
                  <a:pt x="2467" y="1502"/>
                </a:lnTo>
                <a:lnTo>
                  <a:pt x="2477" y="1536"/>
                </a:lnTo>
                <a:lnTo>
                  <a:pt x="2484" y="1565"/>
                </a:lnTo>
                <a:lnTo>
                  <a:pt x="2490" y="1591"/>
                </a:lnTo>
                <a:lnTo>
                  <a:pt x="2496" y="1611"/>
                </a:lnTo>
                <a:lnTo>
                  <a:pt x="2499" y="1627"/>
                </a:lnTo>
                <a:lnTo>
                  <a:pt x="2501" y="1635"/>
                </a:lnTo>
                <a:lnTo>
                  <a:pt x="2502" y="1638"/>
                </a:lnTo>
                <a:lnTo>
                  <a:pt x="2831" y="419"/>
                </a:lnTo>
                <a:lnTo>
                  <a:pt x="2663" y="419"/>
                </a:lnTo>
                <a:lnTo>
                  <a:pt x="2634" y="419"/>
                </a:lnTo>
                <a:lnTo>
                  <a:pt x="2607" y="419"/>
                </a:lnTo>
                <a:lnTo>
                  <a:pt x="2582" y="419"/>
                </a:lnTo>
                <a:lnTo>
                  <a:pt x="2562" y="419"/>
                </a:lnTo>
                <a:lnTo>
                  <a:pt x="2546" y="419"/>
                </a:lnTo>
                <a:lnTo>
                  <a:pt x="2536" y="419"/>
                </a:lnTo>
                <a:lnTo>
                  <a:pt x="2536" y="281"/>
                </a:lnTo>
                <a:lnTo>
                  <a:pt x="2536" y="246"/>
                </a:lnTo>
                <a:lnTo>
                  <a:pt x="2536" y="209"/>
                </a:lnTo>
                <a:lnTo>
                  <a:pt x="2536" y="47"/>
                </a:lnTo>
                <a:lnTo>
                  <a:pt x="2536" y="26"/>
                </a:lnTo>
                <a:lnTo>
                  <a:pt x="2536" y="10"/>
                </a:lnTo>
                <a:lnTo>
                  <a:pt x="2536" y="0"/>
                </a:lnTo>
                <a:lnTo>
                  <a:pt x="3456" y="0"/>
                </a:lnTo>
                <a:lnTo>
                  <a:pt x="3456" y="419"/>
                </a:lnTo>
                <a:lnTo>
                  <a:pt x="3283" y="419"/>
                </a:lnTo>
                <a:lnTo>
                  <a:pt x="3258" y="419"/>
                </a:lnTo>
                <a:lnTo>
                  <a:pt x="3234" y="419"/>
                </a:lnTo>
                <a:lnTo>
                  <a:pt x="3215" y="419"/>
                </a:lnTo>
                <a:lnTo>
                  <a:pt x="3199" y="419"/>
                </a:lnTo>
                <a:lnTo>
                  <a:pt x="3189" y="419"/>
                </a:lnTo>
                <a:lnTo>
                  <a:pt x="3186" y="419"/>
                </a:lnTo>
                <a:lnTo>
                  <a:pt x="3185" y="422"/>
                </a:lnTo>
                <a:lnTo>
                  <a:pt x="3183" y="431"/>
                </a:lnTo>
                <a:lnTo>
                  <a:pt x="3178" y="446"/>
                </a:lnTo>
                <a:lnTo>
                  <a:pt x="3173" y="466"/>
                </a:lnTo>
                <a:lnTo>
                  <a:pt x="3166" y="492"/>
                </a:lnTo>
                <a:lnTo>
                  <a:pt x="3159" y="522"/>
                </a:lnTo>
                <a:lnTo>
                  <a:pt x="3149" y="558"/>
                </a:lnTo>
                <a:lnTo>
                  <a:pt x="3139" y="597"/>
                </a:lnTo>
                <a:lnTo>
                  <a:pt x="3127" y="640"/>
                </a:lnTo>
                <a:lnTo>
                  <a:pt x="3115" y="687"/>
                </a:lnTo>
                <a:lnTo>
                  <a:pt x="3101" y="738"/>
                </a:lnTo>
                <a:lnTo>
                  <a:pt x="3087" y="791"/>
                </a:lnTo>
                <a:lnTo>
                  <a:pt x="3073" y="847"/>
                </a:lnTo>
                <a:lnTo>
                  <a:pt x="3057" y="906"/>
                </a:lnTo>
                <a:lnTo>
                  <a:pt x="3041" y="967"/>
                </a:lnTo>
                <a:lnTo>
                  <a:pt x="3025" y="1029"/>
                </a:lnTo>
                <a:lnTo>
                  <a:pt x="3008" y="1093"/>
                </a:lnTo>
                <a:lnTo>
                  <a:pt x="2990" y="1159"/>
                </a:lnTo>
                <a:lnTo>
                  <a:pt x="2973" y="1225"/>
                </a:lnTo>
                <a:lnTo>
                  <a:pt x="2955" y="1292"/>
                </a:lnTo>
                <a:lnTo>
                  <a:pt x="2938" y="1360"/>
                </a:lnTo>
                <a:lnTo>
                  <a:pt x="2920" y="1427"/>
                </a:lnTo>
                <a:lnTo>
                  <a:pt x="2902" y="1494"/>
                </a:lnTo>
                <a:lnTo>
                  <a:pt x="2884" y="1560"/>
                </a:lnTo>
                <a:lnTo>
                  <a:pt x="2867" y="1626"/>
                </a:lnTo>
                <a:lnTo>
                  <a:pt x="2850" y="1691"/>
                </a:lnTo>
                <a:lnTo>
                  <a:pt x="2833" y="1754"/>
                </a:lnTo>
                <a:lnTo>
                  <a:pt x="2817" y="1815"/>
                </a:lnTo>
                <a:lnTo>
                  <a:pt x="2801" y="1874"/>
                </a:lnTo>
                <a:lnTo>
                  <a:pt x="2787" y="1931"/>
                </a:lnTo>
                <a:lnTo>
                  <a:pt x="2772" y="1985"/>
                </a:lnTo>
                <a:lnTo>
                  <a:pt x="2759" y="2036"/>
                </a:lnTo>
                <a:lnTo>
                  <a:pt x="2746" y="2084"/>
                </a:lnTo>
                <a:lnTo>
                  <a:pt x="2734" y="2128"/>
                </a:lnTo>
                <a:lnTo>
                  <a:pt x="2724" y="2169"/>
                </a:lnTo>
                <a:lnTo>
                  <a:pt x="2715" y="2205"/>
                </a:lnTo>
                <a:lnTo>
                  <a:pt x="2706" y="2237"/>
                </a:lnTo>
                <a:lnTo>
                  <a:pt x="2699" y="2264"/>
                </a:lnTo>
                <a:lnTo>
                  <a:pt x="2693" y="2286"/>
                </a:lnTo>
                <a:lnTo>
                  <a:pt x="2688" y="2302"/>
                </a:lnTo>
                <a:lnTo>
                  <a:pt x="2686" y="2313"/>
                </a:lnTo>
                <a:lnTo>
                  <a:pt x="2684" y="2317"/>
                </a:lnTo>
                <a:lnTo>
                  <a:pt x="2584" y="2317"/>
                </a:lnTo>
                <a:lnTo>
                  <a:pt x="2548" y="2317"/>
                </a:lnTo>
                <a:lnTo>
                  <a:pt x="2525" y="2317"/>
                </a:lnTo>
                <a:lnTo>
                  <a:pt x="2490" y="2317"/>
                </a:lnTo>
                <a:lnTo>
                  <a:pt x="2466" y="2317"/>
                </a:lnTo>
                <a:lnTo>
                  <a:pt x="2422" y="2317"/>
                </a:lnTo>
                <a:lnTo>
                  <a:pt x="2312" y="2317"/>
                </a:lnTo>
                <a:lnTo>
                  <a:pt x="2286" y="2317"/>
                </a:lnTo>
                <a:lnTo>
                  <a:pt x="2242" y="2317"/>
                </a:lnTo>
                <a:lnTo>
                  <a:pt x="2058" y="2317"/>
                </a:lnTo>
                <a:lnTo>
                  <a:pt x="2045" y="2317"/>
                </a:lnTo>
                <a:lnTo>
                  <a:pt x="2032" y="2317"/>
                </a:lnTo>
                <a:lnTo>
                  <a:pt x="2024" y="2317"/>
                </a:lnTo>
                <a:lnTo>
                  <a:pt x="2023" y="2312"/>
                </a:lnTo>
                <a:lnTo>
                  <a:pt x="2020" y="2301"/>
                </a:lnTo>
                <a:lnTo>
                  <a:pt x="2016" y="2285"/>
                </a:lnTo>
                <a:lnTo>
                  <a:pt x="2011" y="2263"/>
                </a:lnTo>
                <a:lnTo>
                  <a:pt x="2003" y="2236"/>
                </a:lnTo>
                <a:lnTo>
                  <a:pt x="1996" y="2205"/>
                </a:lnTo>
                <a:lnTo>
                  <a:pt x="1988" y="2170"/>
                </a:lnTo>
                <a:lnTo>
                  <a:pt x="1977" y="2131"/>
                </a:lnTo>
                <a:lnTo>
                  <a:pt x="1967" y="2089"/>
                </a:lnTo>
                <a:lnTo>
                  <a:pt x="1956" y="2045"/>
                </a:lnTo>
                <a:lnTo>
                  <a:pt x="1944" y="1998"/>
                </a:lnTo>
                <a:lnTo>
                  <a:pt x="1931" y="1948"/>
                </a:lnTo>
                <a:lnTo>
                  <a:pt x="1919" y="1897"/>
                </a:lnTo>
                <a:lnTo>
                  <a:pt x="1906" y="1845"/>
                </a:lnTo>
                <a:lnTo>
                  <a:pt x="1892" y="1792"/>
                </a:lnTo>
                <a:lnTo>
                  <a:pt x="1879" y="1739"/>
                </a:lnTo>
                <a:lnTo>
                  <a:pt x="1865" y="1684"/>
                </a:lnTo>
                <a:lnTo>
                  <a:pt x="1852" y="1631"/>
                </a:lnTo>
                <a:lnTo>
                  <a:pt x="1839" y="1578"/>
                </a:lnTo>
                <a:lnTo>
                  <a:pt x="1825" y="1527"/>
                </a:lnTo>
                <a:lnTo>
                  <a:pt x="1813" y="1476"/>
                </a:lnTo>
                <a:lnTo>
                  <a:pt x="1801" y="1428"/>
                </a:lnTo>
                <a:lnTo>
                  <a:pt x="1790" y="1381"/>
                </a:lnTo>
                <a:lnTo>
                  <a:pt x="1778" y="1337"/>
                </a:lnTo>
                <a:lnTo>
                  <a:pt x="1768" y="1296"/>
                </a:lnTo>
                <a:lnTo>
                  <a:pt x="1758" y="1258"/>
                </a:lnTo>
                <a:lnTo>
                  <a:pt x="1750" y="1225"/>
                </a:lnTo>
                <a:lnTo>
                  <a:pt x="1743" y="1195"/>
                </a:lnTo>
                <a:lnTo>
                  <a:pt x="1736" y="1170"/>
                </a:lnTo>
                <a:lnTo>
                  <a:pt x="1731" y="1150"/>
                </a:lnTo>
                <a:lnTo>
                  <a:pt x="1727" y="1135"/>
                </a:lnTo>
                <a:lnTo>
                  <a:pt x="1725" y="1126"/>
                </a:lnTo>
                <a:lnTo>
                  <a:pt x="1725" y="1123"/>
                </a:lnTo>
                <a:lnTo>
                  <a:pt x="1724" y="1126"/>
                </a:lnTo>
                <a:lnTo>
                  <a:pt x="1722" y="1135"/>
                </a:lnTo>
                <a:lnTo>
                  <a:pt x="1718" y="1150"/>
                </a:lnTo>
                <a:lnTo>
                  <a:pt x="1712" y="1170"/>
                </a:lnTo>
                <a:lnTo>
                  <a:pt x="1705" y="1195"/>
                </a:lnTo>
                <a:lnTo>
                  <a:pt x="1698" y="1225"/>
                </a:lnTo>
                <a:lnTo>
                  <a:pt x="1688" y="1258"/>
                </a:lnTo>
                <a:lnTo>
                  <a:pt x="1679" y="1296"/>
                </a:lnTo>
                <a:lnTo>
                  <a:pt x="1668" y="1337"/>
                </a:lnTo>
                <a:lnTo>
                  <a:pt x="1657" y="1381"/>
                </a:lnTo>
                <a:lnTo>
                  <a:pt x="1644" y="1428"/>
                </a:lnTo>
                <a:lnTo>
                  <a:pt x="1632" y="1476"/>
                </a:lnTo>
                <a:lnTo>
                  <a:pt x="1618" y="1527"/>
                </a:lnTo>
                <a:lnTo>
                  <a:pt x="1604" y="1578"/>
                </a:lnTo>
                <a:lnTo>
                  <a:pt x="1591" y="1631"/>
                </a:lnTo>
                <a:lnTo>
                  <a:pt x="1576" y="1684"/>
                </a:lnTo>
                <a:lnTo>
                  <a:pt x="1561" y="1739"/>
                </a:lnTo>
                <a:lnTo>
                  <a:pt x="1548" y="1792"/>
                </a:lnTo>
                <a:lnTo>
                  <a:pt x="1534" y="1845"/>
                </a:lnTo>
                <a:lnTo>
                  <a:pt x="1520" y="1897"/>
                </a:lnTo>
                <a:lnTo>
                  <a:pt x="1507" y="1948"/>
                </a:lnTo>
                <a:lnTo>
                  <a:pt x="1493" y="1998"/>
                </a:lnTo>
                <a:lnTo>
                  <a:pt x="1481" y="2045"/>
                </a:lnTo>
                <a:lnTo>
                  <a:pt x="1469" y="2089"/>
                </a:lnTo>
                <a:lnTo>
                  <a:pt x="1458" y="2131"/>
                </a:lnTo>
                <a:lnTo>
                  <a:pt x="1448" y="2170"/>
                </a:lnTo>
                <a:lnTo>
                  <a:pt x="1439" y="2205"/>
                </a:lnTo>
                <a:lnTo>
                  <a:pt x="1431" y="2236"/>
                </a:lnTo>
                <a:lnTo>
                  <a:pt x="1423" y="2263"/>
                </a:lnTo>
                <a:lnTo>
                  <a:pt x="1418" y="2285"/>
                </a:lnTo>
                <a:lnTo>
                  <a:pt x="1414" y="2301"/>
                </a:lnTo>
                <a:lnTo>
                  <a:pt x="1411" y="2312"/>
                </a:lnTo>
                <a:lnTo>
                  <a:pt x="1410" y="2317"/>
                </a:lnTo>
                <a:lnTo>
                  <a:pt x="1308" y="2317"/>
                </a:lnTo>
                <a:lnTo>
                  <a:pt x="1272" y="2317"/>
                </a:lnTo>
                <a:lnTo>
                  <a:pt x="1250" y="2317"/>
                </a:lnTo>
                <a:lnTo>
                  <a:pt x="1215" y="2317"/>
                </a:lnTo>
                <a:lnTo>
                  <a:pt x="1191" y="2317"/>
                </a:lnTo>
                <a:lnTo>
                  <a:pt x="1147" y="2317"/>
                </a:lnTo>
                <a:lnTo>
                  <a:pt x="1037" y="2317"/>
                </a:lnTo>
                <a:lnTo>
                  <a:pt x="1012" y="2317"/>
                </a:lnTo>
                <a:lnTo>
                  <a:pt x="968" y="2317"/>
                </a:lnTo>
                <a:lnTo>
                  <a:pt x="782" y="2317"/>
                </a:lnTo>
                <a:lnTo>
                  <a:pt x="771" y="2317"/>
                </a:lnTo>
                <a:lnTo>
                  <a:pt x="756" y="2317"/>
                </a:lnTo>
                <a:lnTo>
                  <a:pt x="749" y="2317"/>
                </a:lnTo>
                <a:lnTo>
                  <a:pt x="748" y="2313"/>
                </a:lnTo>
                <a:lnTo>
                  <a:pt x="745" y="2301"/>
                </a:lnTo>
                <a:lnTo>
                  <a:pt x="740" y="2286"/>
                </a:lnTo>
                <a:lnTo>
                  <a:pt x="735" y="2264"/>
                </a:lnTo>
                <a:lnTo>
                  <a:pt x="729" y="2237"/>
                </a:lnTo>
                <a:lnTo>
                  <a:pt x="721" y="2205"/>
                </a:lnTo>
                <a:lnTo>
                  <a:pt x="711" y="2169"/>
                </a:lnTo>
                <a:lnTo>
                  <a:pt x="702" y="2128"/>
                </a:lnTo>
                <a:lnTo>
                  <a:pt x="690" y="2084"/>
                </a:lnTo>
                <a:lnTo>
                  <a:pt x="679" y="2036"/>
                </a:lnTo>
                <a:lnTo>
                  <a:pt x="665" y="1985"/>
                </a:lnTo>
                <a:lnTo>
                  <a:pt x="651" y="1931"/>
                </a:lnTo>
                <a:lnTo>
                  <a:pt x="638" y="1874"/>
                </a:lnTo>
                <a:lnTo>
                  <a:pt x="623" y="1815"/>
                </a:lnTo>
                <a:lnTo>
                  <a:pt x="607" y="1753"/>
                </a:lnTo>
                <a:lnTo>
                  <a:pt x="592" y="1691"/>
                </a:lnTo>
                <a:lnTo>
                  <a:pt x="576" y="1626"/>
                </a:lnTo>
                <a:lnTo>
                  <a:pt x="559" y="1560"/>
                </a:lnTo>
                <a:lnTo>
                  <a:pt x="542" y="1494"/>
                </a:lnTo>
                <a:lnTo>
                  <a:pt x="526" y="1427"/>
                </a:lnTo>
                <a:lnTo>
                  <a:pt x="509" y="1360"/>
                </a:lnTo>
                <a:lnTo>
                  <a:pt x="492" y="1292"/>
                </a:lnTo>
                <a:lnTo>
                  <a:pt x="474" y="1225"/>
                </a:lnTo>
                <a:lnTo>
                  <a:pt x="459" y="1159"/>
                </a:lnTo>
                <a:lnTo>
                  <a:pt x="442" y="1093"/>
                </a:lnTo>
                <a:lnTo>
                  <a:pt x="426" y="1029"/>
                </a:lnTo>
                <a:lnTo>
                  <a:pt x="411" y="966"/>
                </a:lnTo>
                <a:lnTo>
                  <a:pt x="395" y="906"/>
                </a:lnTo>
                <a:lnTo>
                  <a:pt x="380" y="847"/>
                </a:lnTo>
                <a:lnTo>
                  <a:pt x="367" y="791"/>
                </a:lnTo>
                <a:lnTo>
                  <a:pt x="353" y="738"/>
                </a:lnTo>
                <a:lnTo>
                  <a:pt x="340" y="687"/>
                </a:lnTo>
                <a:lnTo>
                  <a:pt x="328" y="640"/>
                </a:lnTo>
                <a:lnTo>
                  <a:pt x="317" y="597"/>
                </a:lnTo>
                <a:lnTo>
                  <a:pt x="308" y="558"/>
                </a:lnTo>
                <a:lnTo>
                  <a:pt x="298" y="522"/>
                </a:lnTo>
                <a:lnTo>
                  <a:pt x="291" y="492"/>
                </a:lnTo>
                <a:lnTo>
                  <a:pt x="285" y="466"/>
                </a:lnTo>
                <a:lnTo>
                  <a:pt x="280" y="446"/>
                </a:lnTo>
                <a:lnTo>
                  <a:pt x="275" y="431"/>
                </a:lnTo>
                <a:lnTo>
                  <a:pt x="273" y="422"/>
                </a:lnTo>
                <a:lnTo>
                  <a:pt x="272" y="419"/>
                </a:lnTo>
                <a:lnTo>
                  <a:pt x="118" y="419"/>
                </a:lnTo>
                <a:lnTo>
                  <a:pt x="91" y="419"/>
                </a:lnTo>
                <a:lnTo>
                  <a:pt x="66" y="419"/>
                </a:lnTo>
                <a:lnTo>
                  <a:pt x="43" y="419"/>
                </a:lnTo>
                <a:lnTo>
                  <a:pt x="24" y="419"/>
                </a:lnTo>
                <a:lnTo>
                  <a:pt x="9" y="419"/>
                </a:lnTo>
                <a:lnTo>
                  <a:pt x="0" y="41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4913906"/>
            <a:ext cx="9144000" cy="229594"/>
            <a:chOff x="0" y="4913906"/>
            <a:chExt cx="9144000" cy="229594"/>
          </a:xfrm>
        </p:grpSpPr>
        <p:pic>
          <p:nvPicPr>
            <p:cNvPr id="19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Freeform 8"/>
          <p:cNvSpPr>
            <a:spLocks/>
          </p:cNvSpPr>
          <p:nvPr userDrawn="1"/>
        </p:nvSpPr>
        <p:spPr bwMode="auto">
          <a:xfrm>
            <a:off x="0" y="2715182"/>
            <a:ext cx="4876038" cy="127000"/>
          </a:xfrm>
          <a:custGeom>
            <a:avLst/>
            <a:gdLst/>
            <a:ahLst/>
            <a:cxnLst/>
            <a:rect l="l" t="t" r="r" b="b"/>
            <a:pathLst>
              <a:path w="4876038" h="127000">
                <a:moveTo>
                  <a:pt x="0" y="0"/>
                </a:moveTo>
                <a:lnTo>
                  <a:pt x="1651376" y="0"/>
                </a:lnTo>
                <a:lnTo>
                  <a:pt x="3224662" y="0"/>
                </a:lnTo>
                <a:lnTo>
                  <a:pt x="4876038" y="0"/>
                </a:lnTo>
                <a:lnTo>
                  <a:pt x="4842701" y="127000"/>
                </a:lnTo>
                <a:lnTo>
                  <a:pt x="3191325" y="127000"/>
                </a:lnTo>
                <a:lnTo>
                  <a:pt x="1651376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5569" y="404086"/>
            <a:ext cx="2240279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52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pos="5568" userDrawn="1">
          <p15:clr>
            <a:srgbClr val="FBAE40"/>
          </p15:clr>
        </p15:guide>
        <p15:guide id="3" pos="32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35188"/>
            <a:ext cx="7762875" cy="530915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850" b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568359"/>
            <a:ext cx="7743825" cy="1118255"/>
          </a:xfrm>
          <a:prstGeom prst="rect">
            <a:avLst/>
          </a:prstGeom>
        </p:spPr>
        <p:txBody>
          <a:bodyPr anchor="t" anchorCtr="0"/>
          <a:lstStyle>
            <a:lvl1pPr algn="l">
              <a:lnSpc>
                <a:spcPts val="4000"/>
              </a:lnSpc>
              <a:spcBef>
                <a:spcPts val="0"/>
              </a:spcBef>
              <a:defRPr sz="3800" b="0" cap="all" spc="-3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This Click to edit master title style</a:t>
            </a:r>
          </a:p>
        </p:txBody>
      </p:sp>
      <p:sp>
        <p:nvSpPr>
          <p:cNvPr id="11" name="Freeform 8"/>
          <p:cNvSpPr>
            <a:spLocks/>
          </p:cNvSpPr>
          <p:nvPr userDrawn="1"/>
        </p:nvSpPr>
        <p:spPr bwMode="auto">
          <a:xfrm>
            <a:off x="-2866" y="2715182"/>
            <a:ext cx="2560320" cy="127000"/>
          </a:xfrm>
          <a:custGeom>
            <a:avLst/>
            <a:gdLst/>
            <a:ahLst/>
            <a:cxnLst/>
            <a:rect l="l" t="t" r="r" b="b"/>
            <a:pathLst>
              <a:path w="3224662" h="127000">
                <a:moveTo>
                  <a:pt x="0" y="0"/>
                </a:moveTo>
                <a:lnTo>
                  <a:pt x="3224662" y="0"/>
                </a:lnTo>
                <a:lnTo>
                  <a:pt x="3191325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6600" y="4448832"/>
            <a:ext cx="192023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83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6745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1528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748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2021613"/>
            <a:ext cx="8170606" cy="1446550"/>
          </a:xfrm>
        </p:spPr>
        <p:txBody>
          <a:bodyPr/>
          <a:lstStyle>
            <a:lvl1pPr algn="ctr">
              <a:defRPr sz="4400" b="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0068" y="4429237"/>
            <a:ext cx="192023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4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61950" y="337418"/>
            <a:ext cx="8170606" cy="58477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61950" y="1003394"/>
            <a:ext cx="8170606" cy="1744067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443417" y="4569498"/>
            <a:ext cx="1440179" cy="411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8" r:id="rId2"/>
    <p:sldLayoutId id="2147483650" r:id="rId3"/>
    <p:sldLayoutId id="2147483671" r:id="rId4"/>
    <p:sldLayoutId id="2147483672" r:id="rId5"/>
    <p:sldLayoutId id="2147483653" r:id="rId6"/>
    <p:sldLayoutId id="2147483670" r:id="rId7"/>
    <p:sldLayoutId id="2147483662" r:id="rId8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457200" rtl="0" fontAlgn="base">
        <a:spcBef>
          <a:spcPts val="0"/>
        </a:spcBef>
        <a:spcAft>
          <a:spcPts val="100"/>
        </a:spcAft>
        <a:buFont typeface="Arial" charset="0"/>
        <a:buNone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569913" indent="-228600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801688" indent="-227013" algn="l" defTabSz="457200" rtl="0" fontAlgn="base">
        <a:spcBef>
          <a:spcPts val="0"/>
        </a:spcBef>
        <a:spcAft>
          <a:spcPts val="1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1027113" indent="-22066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1258888" indent="-23971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orient="horz" pos="279" userDrawn="1">
          <p15:clr>
            <a:srgbClr val="F26B43"/>
          </p15:clr>
        </p15:guide>
        <p15:guide id="5" orient="horz" pos="840" userDrawn="1">
          <p15:clr>
            <a:srgbClr val="F26B43"/>
          </p15:clr>
        </p15:guide>
        <p15:guide id="6" pos="542" userDrawn="1">
          <p15:clr>
            <a:srgbClr val="F26B43"/>
          </p15:clr>
        </p15:guide>
        <p15:guide id="7" pos="55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bcurtis@uw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1951" y="1419523"/>
            <a:ext cx="7743825" cy="1272143"/>
          </a:xfrm>
        </p:spPr>
        <p:txBody>
          <a:bodyPr/>
          <a:lstStyle/>
          <a:p>
            <a:r>
              <a:rPr lang="en-US" sz="4000" dirty="0"/>
              <a:t>Audit Analytics 1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2773AAD-913F-4F7D-B76C-297F2718F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1" y="3014332"/>
            <a:ext cx="7762875" cy="992579"/>
          </a:xfrm>
        </p:spPr>
        <p:txBody>
          <a:bodyPr/>
          <a:lstStyle/>
          <a:p>
            <a:r>
              <a:rPr lang="en-US" sz="2800" dirty="0"/>
              <a:t>Advanced Cases in Assurance Services (ACCTG 521)</a:t>
            </a:r>
          </a:p>
          <a:p>
            <a:r>
              <a:rPr lang="en-US" sz="2800" dirty="0"/>
              <a:t>Class 8 | MPAcc class of 2026</a:t>
            </a:r>
          </a:p>
        </p:txBody>
      </p:sp>
    </p:spTree>
    <p:extLst>
      <p:ext uri="{BB962C8B-B14F-4D97-AF65-F5344CB8AC3E}">
        <p14:creationId xmlns:p14="http://schemas.microsoft.com/office/powerpoint/2010/main" val="384289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9619C-B662-5227-DDED-6295A2AA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case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0BB76-1595-1EBE-EBC9-A8C68E279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69332"/>
          </a:xfrm>
        </p:spPr>
        <p:txBody>
          <a:bodyPr/>
          <a:lstStyle/>
          <a:p>
            <a:r>
              <a:rPr lang="en-US" sz="1800" dirty="0"/>
              <a:t>“Analytics_mindset_case_studies_PSU_Hotel_understanding_audit_analytics.pdf”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69679D-2AF8-AA9D-59BC-45F67E570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287315"/>
              </p:ext>
            </p:extLst>
          </p:nvPr>
        </p:nvGraphicFramePr>
        <p:xfrm>
          <a:off x="177617" y="1497237"/>
          <a:ext cx="861809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351">
                  <a:extLst>
                    <a:ext uri="{9D8B030D-6E8A-4147-A177-3AD203B41FA5}">
                      <a16:colId xmlns:a16="http://schemas.microsoft.com/office/drawing/2014/main" val="2091690636"/>
                    </a:ext>
                  </a:extLst>
                </a:gridCol>
                <a:gridCol w="3440697">
                  <a:extLst>
                    <a:ext uri="{9D8B030D-6E8A-4147-A177-3AD203B41FA5}">
                      <a16:colId xmlns:a16="http://schemas.microsoft.com/office/drawing/2014/main" val="2677332869"/>
                    </a:ext>
                  </a:extLst>
                </a:gridCol>
                <a:gridCol w="999735">
                  <a:extLst>
                    <a:ext uri="{9D8B030D-6E8A-4147-A177-3AD203B41FA5}">
                      <a16:colId xmlns:a16="http://schemas.microsoft.com/office/drawing/2014/main" val="45408733"/>
                    </a:ext>
                  </a:extLst>
                </a:gridCol>
                <a:gridCol w="3309313">
                  <a:extLst>
                    <a:ext uri="{9D8B030D-6E8A-4147-A177-3AD203B41FA5}">
                      <a16:colId xmlns:a16="http://schemas.microsoft.com/office/drawing/2014/main" val="1558590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Leading case section: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Leading case section: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714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AKRJ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Balance sheet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MJMF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Income statement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00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Monthly activity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WYWR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Dimension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916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RKNEA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Date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Gross margin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85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Relationship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RFDGP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General ledger statistics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77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GBZ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Monthly Activity Analysis*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B/S and I/S Analysis*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992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324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7A631-E814-45CF-181D-705EC2E1B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2032-80A9-E5EB-10C8-666DC452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Revenue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01F19-3E47-AD8F-F2BD-B5F6E50B6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652282"/>
          </a:xfrm>
        </p:spPr>
        <p:txBody>
          <a:bodyPr/>
          <a:lstStyle/>
          <a:p>
            <a:r>
              <a:rPr lang="en-US" dirty="0"/>
              <a:t>Teams will lead assigned sections.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Again, using my laptop.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Continue taking notes in the shared documents, updating the material under the relevant dashboards we use for the revenue audit.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No other required deliverables for today, keep your shared documents to help on Thursday.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1108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FACEB9-E986-FC78-9E16-761DE9371A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878929"/>
              </p:ext>
            </p:extLst>
          </p:nvPr>
        </p:nvGraphicFramePr>
        <p:xfrm>
          <a:off x="855330" y="335704"/>
          <a:ext cx="763082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146">
                  <a:extLst>
                    <a:ext uri="{9D8B030D-6E8A-4147-A177-3AD203B41FA5}">
                      <a16:colId xmlns:a16="http://schemas.microsoft.com/office/drawing/2014/main" val="3499483084"/>
                    </a:ext>
                  </a:extLst>
                </a:gridCol>
                <a:gridCol w="6558682">
                  <a:extLst>
                    <a:ext uri="{9D8B030D-6E8A-4147-A177-3AD203B41FA5}">
                      <a16:colId xmlns:a16="http://schemas.microsoft.com/office/drawing/2014/main" val="3683389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 the class assignment: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72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Part 1a (Income statement) and 1b (balance sheet)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652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CSLM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1c (Monthly activity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860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RFDGP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1d (Dimension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184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MJMF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1e (Journal entry line items)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67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1f (Dimension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41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1g (Dimensions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92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WYWR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1h (Balance sheet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628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GBZ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2a (Substantive: Monthly activity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3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RKNEA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2b (Substantive: Gross margin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803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AKRJ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2c (Substantive: Date analysis)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330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543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8E59E-D035-442F-B808-80D34A40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96" y="2021614"/>
            <a:ext cx="8170606" cy="769441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4F8A0F-A392-468B-83F5-F4CB4C1F3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77202"/>
            <a:ext cx="9144000" cy="60979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C65860-206F-486C-94A8-1A3581784A71}"/>
              </a:ext>
            </a:extLst>
          </p:cNvPr>
          <p:cNvSpPr txBox="1"/>
          <p:nvPr/>
        </p:nvSpPr>
        <p:spPr>
          <a:xfrm>
            <a:off x="2997529" y="1152145"/>
            <a:ext cx="3195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178"/>
            <a:r>
              <a:rPr lang="en-US" sz="4400" b="1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Thank you!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89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649443"/>
          </a:xfrm>
        </p:spPr>
        <p:txBody>
          <a:bodyPr/>
          <a:lstStyle/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Review</a:t>
            </a:r>
          </a:p>
          <a:p>
            <a:pPr marL="457200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Overview</a:t>
            </a:r>
          </a:p>
          <a:p>
            <a:pPr marL="457200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Labs (in assessment teams)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Helix Overview 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Helix Revenue Audit Case</a:t>
            </a:r>
          </a:p>
          <a:p>
            <a:pPr marL="1027113" lvl="1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9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8DDC0-E70C-456B-A378-97D5BFE74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5675"/>
            <a:ext cx="8390553" cy="553998"/>
          </a:xfrm>
        </p:spPr>
        <p:txBody>
          <a:bodyPr/>
          <a:lstStyle/>
          <a:p>
            <a:r>
              <a:rPr lang="en-US" sz="3000" dirty="0"/>
              <a:t>Why is transaction analysis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A6436-38D4-4EC7-A65B-CD0B6301F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974" y="1545967"/>
            <a:ext cx="8245540" cy="2364750"/>
          </a:xfrm>
        </p:spPr>
        <p:txBody>
          <a:bodyPr/>
          <a:lstStyle/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4B2E84"/>
                </a:solidFill>
              </a:rPr>
              <a:t>Better</a:t>
            </a:r>
            <a:r>
              <a:rPr lang="en-US" sz="2400" dirty="0"/>
              <a:t> </a:t>
            </a:r>
            <a:r>
              <a:rPr lang="en-US" sz="2400" b="1" dirty="0"/>
              <a:t>financial reporting governance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4B2E84"/>
                </a:solidFill>
              </a:rPr>
              <a:t>leads to better</a:t>
            </a:r>
            <a:r>
              <a:rPr lang="en-US" sz="2400" dirty="0"/>
              <a:t> </a:t>
            </a:r>
            <a:r>
              <a:rPr lang="en-US" sz="2400" b="1" dirty="0"/>
              <a:t>quality financial reporting</a:t>
            </a:r>
            <a:r>
              <a:rPr lang="en-US" sz="2400" dirty="0"/>
              <a:t>.</a:t>
            </a:r>
          </a:p>
          <a:p>
            <a:pPr marL="998524" lvl="1" indent="-428625"/>
            <a:r>
              <a:rPr lang="en-US" sz="2000" dirty="0"/>
              <a:t>External auditors provide opinions a company’s financial statements are </a:t>
            </a:r>
            <a:r>
              <a:rPr lang="en-US" sz="2000" b="1" dirty="0">
                <a:solidFill>
                  <a:srgbClr val="4B2E84"/>
                </a:solidFill>
              </a:rPr>
              <a:t>presented fairly</a:t>
            </a:r>
            <a:r>
              <a:rPr lang="en-US" sz="2000" dirty="0"/>
              <a:t>, in all material respects, in accordance with financial reporting framework (such as GAAP).</a:t>
            </a:r>
            <a:endParaRPr lang="en-US" sz="1900" dirty="0"/>
          </a:p>
          <a:p>
            <a:pPr marL="998524" lvl="1" indent="-428625"/>
            <a:r>
              <a:rPr lang="en-US" sz="1900" b="1" dirty="0">
                <a:solidFill>
                  <a:srgbClr val="4B2E84"/>
                </a:solidFill>
              </a:rPr>
              <a:t>Transaction analytics </a:t>
            </a:r>
            <a:r>
              <a:rPr lang="en-US" sz="1900" dirty="0"/>
              <a:t>for fraud prevention and detection is seen as a major step </a:t>
            </a:r>
            <a:r>
              <a:rPr lang="en-US" sz="1900" b="1" dirty="0">
                <a:solidFill>
                  <a:srgbClr val="4B2E84"/>
                </a:solidFill>
              </a:rPr>
              <a:t>towards efficiently reducing fraud</a:t>
            </a:r>
            <a:r>
              <a:rPr lang="en-US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629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63194" y="1567740"/>
            <a:ext cx="2496257" cy="17249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National Office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Engagement Teams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653142" y="1567739"/>
            <a:ext cx="2449286" cy="1742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892" lvl="1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Audit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7861" y="1567741"/>
            <a:ext cx="2664823" cy="17425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Chief Financial Officer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Chief Accounting Officer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53140" y="3624066"/>
            <a:ext cx="7806308" cy="235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Rule- and Standard-Setters:</a:t>
            </a:r>
          </a:p>
        </p:txBody>
      </p:sp>
      <p:sp>
        <p:nvSpPr>
          <p:cNvPr id="8" name="Rectangle 7"/>
          <p:cNvSpPr/>
          <p:nvPr/>
        </p:nvSpPr>
        <p:spPr>
          <a:xfrm>
            <a:off x="653143" y="1200267"/>
            <a:ext cx="2449285" cy="3145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Board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0" y="1207211"/>
            <a:ext cx="2664823" cy="3145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Management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63194" y="1200266"/>
            <a:ext cx="2496257" cy="3215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Independent Auditor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3140" y="3921256"/>
            <a:ext cx="7806308" cy="2846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SEC, Exchanges, PCAOB, FASB, IASB, COSO, IIA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72750" y="181069"/>
            <a:ext cx="7886700" cy="5262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783" fontAlgn="auto">
              <a:spcAft>
                <a:spcPts val="0"/>
              </a:spcAft>
              <a:defRPr/>
            </a:pPr>
            <a:r>
              <a:rPr lang="en-US" sz="3000" dirty="0">
                <a:solidFill>
                  <a:srgbClr val="4B2E84"/>
                </a:solidFill>
                <a:latin typeface="Calibri Light" panose="020F0302020204030204"/>
              </a:rPr>
              <a:t>Effective Financial Reporting Governance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16840" y="1797983"/>
            <a:ext cx="147773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  <a:cs typeface="+mn-cs"/>
              </a:rPr>
              <a:t>Internal Audit</a:t>
            </a:r>
          </a:p>
        </p:txBody>
      </p:sp>
      <p:sp>
        <p:nvSpPr>
          <p:cNvPr id="2" name="Isosceles Triangle 1"/>
          <p:cNvSpPr/>
          <p:nvPr/>
        </p:nvSpPr>
        <p:spPr>
          <a:xfrm>
            <a:off x="679167" y="780457"/>
            <a:ext cx="7754260" cy="3669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srgbClr val="4B2E84"/>
              </a:solidFill>
              <a:latin typeface="Calibri" panose="020F0502020204030204"/>
            </a:endParaRPr>
          </a:p>
        </p:txBody>
      </p:sp>
      <p:sp>
        <p:nvSpPr>
          <p:cNvPr id="14" name="Isosceles Triangle 13"/>
          <p:cNvSpPr/>
          <p:nvPr/>
        </p:nvSpPr>
        <p:spPr>
          <a:xfrm rot="10800000">
            <a:off x="655680" y="4256804"/>
            <a:ext cx="7754260" cy="3669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srgbClr val="4B2E84"/>
              </a:solidFill>
              <a:latin typeface="Calibri" panose="020F0502020204030204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679166" y="4623734"/>
            <a:ext cx="7886700" cy="35867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783" fontAlgn="auto">
              <a:spcAft>
                <a:spcPts val="0"/>
              </a:spcAft>
              <a:defRPr/>
            </a:pPr>
            <a:r>
              <a:rPr lang="en-US" sz="3000" dirty="0">
                <a:solidFill>
                  <a:srgbClr val="4B2E84"/>
                </a:solidFill>
                <a:latin typeface="Calibri Light" panose="020F0302020204030204"/>
              </a:rPr>
              <a:t>Sound Financial Reporting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B6C4721-4207-4565-B762-60346328D457}"/>
              </a:ext>
            </a:extLst>
          </p:cNvPr>
          <p:cNvSpPr/>
          <p:nvPr/>
        </p:nvSpPr>
        <p:spPr>
          <a:xfrm>
            <a:off x="653140" y="3340107"/>
            <a:ext cx="7806308" cy="235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4B2E84"/>
                </a:solidFill>
                <a:latin typeface="Calibri" panose="020F0502020204030204"/>
              </a:rPr>
              <a:t>Technology and Systems</a:t>
            </a:r>
          </a:p>
        </p:txBody>
      </p:sp>
    </p:spTree>
    <p:extLst>
      <p:ext uri="{BB962C8B-B14F-4D97-AF65-F5344CB8AC3E}">
        <p14:creationId xmlns:p14="http://schemas.microsoft.com/office/powerpoint/2010/main" val="43114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76A16-4AB8-3CD5-1094-BFC326C2B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94C3B-A47B-E306-3536-0D3ADAE4A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61376-091A-F7E9-F174-D7A0B50D0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649443"/>
          </a:xfrm>
        </p:spPr>
        <p:txBody>
          <a:bodyPr/>
          <a:lstStyle/>
          <a:p>
            <a:pPr marL="457200" indent="-457200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Review</a:t>
            </a:r>
          </a:p>
          <a:p>
            <a:pPr marL="457200" indent="-457200"/>
            <a:r>
              <a:rPr lang="en-US" b="1" dirty="0">
                <a:solidFill>
                  <a:srgbClr val="412985"/>
                </a:solidFill>
              </a:rPr>
              <a:t>Overview</a:t>
            </a:r>
          </a:p>
          <a:p>
            <a:pPr marL="457200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Labs (in assessment teams)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Helix Overview Case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Helix Revenue Audit Case</a:t>
            </a:r>
          </a:p>
          <a:p>
            <a:pPr marL="1027113" lvl="1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79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2EFBA-C003-3AFE-210B-4B39B591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Peach State University Hotel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F5779-44E9-E6F5-8F1E-831556D71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100575"/>
          </a:xfrm>
        </p:spPr>
        <p:txBody>
          <a:bodyPr/>
          <a:lstStyle/>
          <a:p>
            <a:r>
              <a:rPr lang="en-US" dirty="0"/>
              <a:t>Three parts: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Revenue (Today)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Extended Audit Investigation (Thursday)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Client Interview (Next Tuesday)</a:t>
            </a:r>
          </a:p>
        </p:txBody>
      </p:sp>
    </p:spTree>
    <p:extLst>
      <p:ext uri="{BB962C8B-B14F-4D97-AF65-F5344CB8AC3E}">
        <p14:creationId xmlns:p14="http://schemas.microsoft.com/office/powerpoint/2010/main" val="410289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51EEF-5951-80E8-5E7B-879C8BED2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D603A-B7AA-1F11-D3A6-5FEF2B9AE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15A8E-2269-637E-E1CD-3E8ADC3C5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649443"/>
          </a:xfrm>
        </p:spPr>
        <p:txBody>
          <a:bodyPr/>
          <a:lstStyle/>
          <a:p>
            <a:pPr marL="457200" indent="-457200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Review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Overview</a:t>
            </a:r>
          </a:p>
          <a:p>
            <a:pPr marL="457200" indent="-457200"/>
            <a:r>
              <a:rPr lang="en-US" b="1" dirty="0">
                <a:solidFill>
                  <a:srgbClr val="412985"/>
                </a:solidFill>
              </a:rPr>
              <a:t>Labs (in assessment teams)</a:t>
            </a:r>
          </a:p>
          <a:p>
            <a:pPr marL="1027113" lvl="1" indent="-457200"/>
            <a:r>
              <a:rPr lang="en-US" b="1" dirty="0">
                <a:solidFill>
                  <a:srgbClr val="412985"/>
                </a:solidFill>
              </a:rPr>
              <a:t>Helix Overview Case</a:t>
            </a:r>
          </a:p>
          <a:p>
            <a:pPr marL="1027113" lvl="1" indent="-457200"/>
            <a:r>
              <a:rPr lang="en-US" b="1" dirty="0">
                <a:solidFill>
                  <a:srgbClr val="412985"/>
                </a:solidFill>
              </a:rPr>
              <a:t>Helix Revenue Audit Case</a:t>
            </a:r>
          </a:p>
          <a:p>
            <a:pPr marL="1027113" lvl="1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9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98B6-024B-F5D2-E8EA-5CF6CF8A3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B0CD8-BC26-A552-DF4E-4AA8A3BB2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257302"/>
          </a:xfrm>
        </p:spPr>
        <p:txBody>
          <a:bodyPr/>
          <a:lstStyle/>
          <a:p>
            <a:r>
              <a:rPr lang="en-US" dirty="0"/>
              <a:t>We will work through two cases, each of which will be led by a different team (using my laptop).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Open a shared google doc, with all team members and share it with me (</a:t>
            </a:r>
            <a:r>
              <a:rPr lang="en-US" sz="2800" dirty="0">
                <a:hlinkClick r:id="rId3"/>
              </a:rPr>
              <a:t>abcurtis@uw.edu</a:t>
            </a:r>
            <a:r>
              <a:rPr lang="en-US" sz="2800" dirty="0"/>
              <a:t>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Take notes about each Tableau Dashboard (listed on next slide) including what it is used for and brief answers to the case questions</a:t>
            </a:r>
          </a:p>
        </p:txBody>
      </p:sp>
    </p:spTree>
    <p:extLst>
      <p:ext uri="{BB962C8B-B14F-4D97-AF65-F5344CB8AC3E}">
        <p14:creationId xmlns:p14="http://schemas.microsoft.com/office/powerpoint/2010/main" val="1572855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A8CB2-31FE-D8A3-181A-E745EF4FC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Dashboards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5C17C-FDB8-CB0A-B451-14354117F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90106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Balance Sheet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Income Statement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Monthly activity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Dimension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Date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Gross margin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Relationship analysis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General ledger statistics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Journal entry line items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Journal entry summary and details</a:t>
            </a:r>
          </a:p>
        </p:txBody>
      </p:sp>
    </p:spTree>
    <p:extLst>
      <p:ext uri="{BB962C8B-B14F-4D97-AF65-F5344CB8AC3E}">
        <p14:creationId xmlns:p14="http://schemas.microsoft.com/office/powerpoint/2010/main" val="4197890080"/>
      </p:ext>
    </p:extLst>
  </p:cSld>
  <p:clrMapOvr>
    <a:masterClrMapping/>
  </p:clrMapOvr>
</p:sld>
</file>

<file path=ppt/theme/theme1.xml><?xml version="1.0" encoding="utf-8"?>
<a:theme xmlns:a="http://schemas.openxmlformats.org/drawingml/2006/main" name="W Foster MBA Career Mgmt">
  <a:themeElements>
    <a:clrScheme name="Foster">
      <a:dk1>
        <a:sysClr val="windowText" lastClr="000000"/>
      </a:dk1>
      <a:lt1>
        <a:sysClr val="window" lastClr="FFFFFF"/>
      </a:lt1>
      <a:dk2>
        <a:srgbClr val="4B2E84"/>
      </a:dk2>
      <a:lt2>
        <a:srgbClr val="B9A077"/>
      </a:lt2>
      <a:accent1>
        <a:srgbClr val="86754D"/>
      </a:accent1>
      <a:accent2>
        <a:srgbClr val="0988C1"/>
      </a:accent2>
      <a:accent3>
        <a:srgbClr val="3CB2A7"/>
      </a:accent3>
      <a:accent4>
        <a:srgbClr val="41AD49"/>
      </a:accent4>
      <a:accent5>
        <a:srgbClr val="DC4327"/>
      </a:accent5>
      <a:accent6>
        <a:srgbClr val="D2B887"/>
      </a:accent6>
      <a:hlink>
        <a:srgbClr val="4B2E84"/>
      </a:hlink>
      <a:folHlink>
        <a:srgbClr val="4B2E84"/>
      </a:folHlink>
    </a:clrScheme>
    <a:fontScheme name="Foster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F69E203AC04243ACA450E86C6C3027" ma:contentTypeVersion="3" ma:contentTypeDescription="Create a new document." ma:contentTypeScope="" ma:versionID="2d5dfb402cda9ec94ad9e4211ac1946e">
  <xsd:schema xmlns:xsd="http://www.w3.org/2001/XMLSchema" xmlns:xs="http://www.w3.org/2001/XMLSchema" xmlns:p="http://schemas.microsoft.com/office/2006/metadata/properties" xmlns:ns2="92d151aa-5444-48df-9732-7562e1b8a114" targetNamespace="http://schemas.microsoft.com/office/2006/metadata/properties" ma:root="true" ma:fieldsID="713c23bda8087a008cc1c00c9d76869d" ns2:_="">
    <xsd:import namespace="92d151aa-5444-48df-9732-7562e1b8a1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151aa-5444-48df-9732-7562e1b8a1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141BF-5E11-47F9-9296-0695D3DC96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d151aa-5444-48df-9732-7562e1b8a1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AA8D24-9DB6-4446-BFF5-A34A571DCD63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92d151aa-5444-48df-9732-7562e1b8a11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22C1C38-D2BC-41E8-BFF7-3546CADD063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11527</TotalTime>
  <Words>548</Words>
  <Application>Microsoft Office PowerPoint</Application>
  <PresentationFormat>On-screen Show (16:9)</PresentationFormat>
  <Paragraphs>126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W Foster MBA Career Mgmt</vt:lpstr>
      <vt:lpstr>Audit Analytics 1 </vt:lpstr>
      <vt:lpstr>Agenda</vt:lpstr>
      <vt:lpstr>Why is transaction analysis important?</vt:lpstr>
      <vt:lpstr>PowerPoint Presentation</vt:lpstr>
      <vt:lpstr>Agenda</vt:lpstr>
      <vt:lpstr>Peach State University Hotel</vt:lpstr>
      <vt:lpstr>Agenda</vt:lpstr>
      <vt:lpstr>Labs Overview</vt:lpstr>
      <vt:lpstr>Dashboards</vt:lpstr>
      <vt:lpstr>Overview case </vt:lpstr>
      <vt:lpstr>Revenue Case</vt:lpstr>
      <vt:lpstr>PowerPoint Presentation</vt:lpstr>
      <vt:lpstr>PowerPoint Presentation</vt:lpstr>
    </vt:vector>
  </TitlesOfParts>
  <Company>A.K.A.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Kumasaka</dc:creator>
  <cp:lastModifiedBy>Asher Curtis</cp:lastModifiedBy>
  <cp:revision>404</cp:revision>
  <cp:lastPrinted>2024-10-15T20:15:10Z</cp:lastPrinted>
  <dcterms:created xsi:type="dcterms:W3CDTF">2011-09-06T04:32:21Z</dcterms:created>
  <dcterms:modified xsi:type="dcterms:W3CDTF">2025-10-21T19:18:39Z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0x01010023F69E203AC04243ACA450E86C6C3027</vt:lpwstr>
  </property>
  <property fmtid="{D5CDD505-2E9C-101B-9397-08002B2CF9AE}" pid="3" name="ImageCreateDate">
    <vt:lpwstr/>
  </property>
  <property fmtid="{D5CDD505-2E9C-101B-9397-08002B2CF9AE}" pid="4" name="Foster Site Scope">
    <vt:lpwstr>Intranet</vt:lpwstr>
  </property>
  <property fmtid="{D5CDD505-2E9C-101B-9397-08002B2CF9AE}" pid="5" name="Foster Permission Form">
    <vt:lpwstr/>
  </property>
  <property fmtid="{D5CDD505-2E9C-101B-9397-08002B2CF9AE}" pid="6" name="This needs to be set to identify the intended use of this image.  Examples would be &quot;Homepage&quot; or &quot;Program Cent">
    <vt:lpwstr/>
  </property>
  <property fmtid="{D5CDD505-2E9C-101B-9397-08002B2CF9AE}" pid="7" name="Page Location">
    <vt:lpwstr>Brand</vt:lpwstr>
  </property>
  <property fmtid="{D5CDD505-2E9C-101B-9397-08002B2CF9AE}" pid="8" name="Caption">
    <vt:lpwstr/>
  </property>
  <property fmtid="{D5CDD505-2E9C-101B-9397-08002B2CF9AE}" pid="9" name="Source Image">
    <vt:lpwstr/>
  </property>
  <property fmtid="{D5CDD505-2E9C-101B-9397-08002B2CF9AE}" pid="10" name="Comments">
    <vt:lpwstr/>
  </property>
</Properties>
</file>