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495" r:id="rId5"/>
    <p:sldId id="376" r:id="rId6"/>
    <p:sldId id="2147481721" r:id="rId7"/>
    <p:sldId id="2147481719" r:id="rId8"/>
    <p:sldId id="2147481720" r:id="rId9"/>
    <p:sldId id="2147481725" r:id="rId10"/>
    <p:sldId id="2147481726" r:id="rId11"/>
    <p:sldId id="2147481723" r:id="rId12"/>
    <p:sldId id="2147481722" r:id="rId13"/>
    <p:sldId id="2147481724" r:id="rId14"/>
    <p:sldId id="809" r:id="rId15"/>
  </p:sldIdLst>
  <p:sldSz cx="9144000" cy="5143500" type="screen16x9"/>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8D555BDC-712A-D847-BE44-26DF3EC466F7}">
          <p14:sldIdLst>
            <p14:sldId id="495"/>
            <p14:sldId id="376"/>
            <p14:sldId id="2147481721"/>
            <p14:sldId id="2147481719"/>
            <p14:sldId id="2147481720"/>
            <p14:sldId id="2147481725"/>
            <p14:sldId id="2147481726"/>
            <p14:sldId id="2147481723"/>
            <p14:sldId id="2147481722"/>
            <p14:sldId id="2147481724"/>
            <p14:sldId id="809"/>
          </p14:sldIdLst>
        </p14:section>
      </p14:sectionLst>
    </p:ext>
    <p:ext uri="{EFAFB233-063F-42B5-8137-9DF3F51BA10A}">
      <p15:sldGuideLst xmlns:p15="http://schemas.microsoft.com/office/powerpoint/2012/main">
        <p15:guide id="1" orient="horz" pos="2148" userDrawn="1">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985"/>
    <a:srgbClr val="C09F29"/>
    <a:srgbClr val="B9A077"/>
    <a:srgbClr val="0000FF"/>
    <a:srgbClr val="361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36D3C-9735-46F1-91E4-8FD371C4DBA2}" v="40" dt="2025-11-06T20:42:36.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14" y="930"/>
      </p:cViewPr>
      <p:guideLst>
        <p:guide orient="horz" pos="2148"/>
        <p:guide pos="2880"/>
        <p:guide orient="horz" pos="1620"/>
        <p:guide pos="228"/>
        <p:guide pos="2887"/>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smtClean="0">
                <a:latin typeface="+mn-lt"/>
                <a:cs typeface="+mn-cs"/>
              </a:defRPr>
            </a:lvl1pPr>
          </a:lstStyle>
          <a:p>
            <a:pPr>
              <a:defRPr/>
            </a:pPr>
            <a:fld id="{F87AE820-DFE1-4C3C-B564-108A438BD633}" type="datetimeFigureOut">
              <a:rPr lang="en-US">
                <a:latin typeface="Arial" panose="020B0604020202020204" pitchFamily="34" charset="0"/>
              </a:rPr>
              <a:pPr>
                <a:defRPr/>
              </a:pPr>
              <a:t>11/6/2025</a:t>
            </a:fld>
            <a:endParaRPr lang="en-US">
              <a:latin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fontAlgn="auto">
              <a:spcBef>
                <a:spcPts val="0"/>
              </a:spcBef>
              <a:spcAft>
                <a:spcPts val="0"/>
              </a:spcAft>
              <a:defRPr sz="1200" smtClean="0">
                <a:latin typeface="+mn-lt"/>
                <a:cs typeface="+mn-cs"/>
              </a:defRPr>
            </a:lvl1pPr>
          </a:lstStyle>
          <a:p>
            <a:pPr>
              <a:defRPr/>
            </a:pPr>
            <a:fld id="{429C84BD-FF2B-4119-9416-77652C2C47E2}" type="slidenum">
              <a:rPr lang="en-US">
                <a:latin typeface="Arial" panose="020B0604020202020204" pitchFamily="34" charset="0"/>
              </a:rPr>
              <a:pPr>
                <a:defRPr/>
              </a:pPr>
              <a:t>‹#›</a:t>
            </a:fld>
            <a:endParaRPr lang="en-US">
              <a:latin typeface="Arial" panose="020B0604020202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smtClean="0">
                <a:latin typeface="Arial" panose="020B0604020202020204" pitchFamily="34" charset="0"/>
                <a:cs typeface="+mn-cs"/>
              </a:defRPr>
            </a:lvl1pPr>
          </a:lstStyle>
          <a:p>
            <a:pPr>
              <a:defRPr/>
            </a:pPr>
            <a:fld id="{7C0560D2-22A1-4522-9A61-5BC081CC233D}" type="datetimeFigureOut">
              <a:rPr lang="en-US" smtClean="0"/>
              <a:pPr>
                <a:defRPr/>
              </a:pPr>
              <a:t>11/6/2025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fontAlgn="auto">
              <a:spcBef>
                <a:spcPts val="0"/>
              </a:spcBef>
              <a:spcAft>
                <a:spcPts val="0"/>
              </a:spcAft>
              <a:defRPr sz="1200" smtClean="0">
                <a:latin typeface="Arial" panose="020B0604020202020204" pitchFamily="34" charset="0"/>
                <a:cs typeface="+mn-cs"/>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367747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400694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57C8C-08C2-527D-84DA-21B9FA39D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2A332-1873-7E95-2DFB-ACF87EEF5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6BDD2-0EB7-CD7E-A6FC-E1D0D6BAFC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9381FE-DFE5-78C4-C008-EF8E46BA2CC6}"/>
              </a:ext>
            </a:extLst>
          </p:cNvPr>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119472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36B9F-79DA-C58C-B82A-08EA46573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BBDE7-3339-799A-59D6-D1EFB8E1A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D600E-D8DF-9A82-B1C3-5032BB1AC6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3C3EB6-B08C-1EB1-2F6F-F286BF686B64}"/>
              </a:ext>
            </a:extLst>
          </p:cNvPr>
          <p:cNvSpPr>
            <a:spLocks noGrp="1"/>
          </p:cNvSpPr>
          <p:nvPr>
            <p:ph type="sldNum" sz="quarter" idx="5"/>
          </p:nvPr>
        </p:nvSpPr>
        <p:spPr/>
        <p:txBody>
          <a:bodyPr/>
          <a:lstStyle/>
          <a:p>
            <a:pPr>
              <a:defRPr/>
            </a:pPr>
            <a:fld id="{7B479713-0D50-44A6-B1F4-4082749E615F}" type="slidenum">
              <a:rPr lang="en-US" smtClean="0"/>
              <a:pPr>
                <a:defRPr/>
              </a:pPr>
              <a:t>9</a:t>
            </a:fld>
            <a:endParaRPr lang="en-US"/>
          </a:p>
        </p:txBody>
      </p:sp>
    </p:spTree>
    <p:extLst>
      <p:ext uri="{BB962C8B-B14F-4D97-AF65-F5344CB8AC3E}">
        <p14:creationId xmlns:p14="http://schemas.microsoft.com/office/powerpoint/2010/main" val="93307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11</a:t>
            </a:fld>
            <a:endParaRPr lang="en-US"/>
          </a:p>
        </p:txBody>
      </p:sp>
    </p:spTree>
    <p:extLst>
      <p:ext uri="{BB962C8B-B14F-4D97-AF65-F5344CB8AC3E}">
        <p14:creationId xmlns:p14="http://schemas.microsoft.com/office/powerpoint/2010/main" val="6858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1951" y="3014332"/>
            <a:ext cx="7762875" cy="538609"/>
          </a:xfrm>
          <a:prstGeom prst="rect">
            <a:avLst/>
          </a:prstGeom>
        </p:spPr>
        <p:txBody>
          <a:bodyPr anchor="t" anchorCtr="0"/>
          <a:lstStyle>
            <a:lvl1pPr marL="0" indent="0" algn="l">
              <a:spcBef>
                <a:spcPts val="0"/>
              </a:spcBef>
              <a:spcAft>
                <a:spcPts val="300"/>
              </a:spcAft>
              <a:buNone/>
              <a:defRPr sz="29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name</a:t>
            </a:r>
          </a:p>
        </p:txBody>
      </p:sp>
      <p:sp>
        <p:nvSpPr>
          <p:cNvPr id="7" name="Title 1"/>
          <p:cNvSpPr>
            <a:spLocks noGrp="1"/>
          </p:cNvSpPr>
          <p:nvPr>
            <p:ph type="title" hasCustomPrompt="1"/>
          </p:nvPr>
        </p:nvSpPr>
        <p:spPr>
          <a:xfrm>
            <a:off x="361951" y="1419523"/>
            <a:ext cx="7743825" cy="1272143"/>
          </a:xfrm>
          <a:prstGeom prst="rect">
            <a:avLst/>
          </a:prstGeom>
        </p:spPr>
        <p:txBody>
          <a:bodyPr anchor="b" anchorCtr="0"/>
          <a:lstStyle>
            <a:lvl1pPr algn="l">
              <a:lnSpc>
                <a:spcPts val="4600"/>
              </a:lnSpc>
              <a:spcBef>
                <a:spcPts val="0"/>
              </a:spcBef>
              <a:defRPr sz="4400" b="0" cap="all" spc="-30" baseline="0">
                <a:solidFill>
                  <a:schemeClr val="tx2"/>
                </a:solidFill>
                <a:latin typeface="Arial Black" panose="020B0A04020102020204" pitchFamily="34" charset="0"/>
              </a:defRPr>
            </a:lvl1pPr>
          </a:lstStyle>
          <a:p>
            <a:r>
              <a:rPr lang="en-US"/>
              <a:t>Click to edit master title style</a:t>
            </a:r>
          </a:p>
        </p:txBody>
      </p:sp>
      <p:sp>
        <p:nvSpPr>
          <p:cNvPr id="13" name="Freeform 12"/>
          <p:cNvSpPr>
            <a:spLocks/>
          </p:cNvSpPr>
          <p:nvPr userDrawn="1"/>
        </p:nvSpPr>
        <p:spPr bwMode="auto">
          <a:xfrm>
            <a:off x="7951304" y="384934"/>
            <a:ext cx="1192696" cy="799273"/>
          </a:xfrm>
          <a:custGeom>
            <a:avLst/>
            <a:gdLst>
              <a:gd name="T0" fmla="*/ 88 w 3456"/>
              <a:gd name="T1" fmla="*/ 0 h 2317"/>
              <a:gd name="T2" fmla="*/ 462 w 3456"/>
              <a:gd name="T3" fmla="*/ 0 h 2317"/>
              <a:gd name="T4" fmla="*/ 1159 w 3456"/>
              <a:gd name="T5" fmla="*/ 0 h 2317"/>
              <a:gd name="T6" fmla="*/ 1231 w 3456"/>
              <a:gd name="T7" fmla="*/ 419 h 2317"/>
              <a:gd name="T8" fmla="*/ 953 w 3456"/>
              <a:gd name="T9" fmla="*/ 419 h 2317"/>
              <a:gd name="T10" fmla="*/ 1239 w 3456"/>
              <a:gd name="T11" fmla="*/ 1591 h 2317"/>
              <a:gd name="T12" fmla="*/ 1298 w 3456"/>
              <a:gd name="T13" fmla="*/ 1374 h 2317"/>
              <a:gd name="T14" fmla="*/ 1387 w 3456"/>
              <a:gd name="T15" fmla="*/ 1044 h 2317"/>
              <a:gd name="T16" fmla="*/ 1487 w 3456"/>
              <a:gd name="T17" fmla="*/ 673 h 2317"/>
              <a:gd name="T18" fmla="*/ 1580 w 3456"/>
              <a:gd name="T19" fmla="*/ 328 h 2317"/>
              <a:gd name="T20" fmla="*/ 1646 w 3456"/>
              <a:gd name="T21" fmla="*/ 81 h 2317"/>
              <a:gd name="T22" fmla="*/ 1763 w 3456"/>
              <a:gd name="T23" fmla="*/ 0 h 2317"/>
              <a:gd name="T24" fmla="*/ 2093 w 3456"/>
              <a:gd name="T25" fmla="*/ 0 h 2317"/>
              <a:gd name="T26" fmla="*/ 2122 w 3456"/>
              <a:gd name="T27" fmla="*/ 113 h 2317"/>
              <a:gd name="T28" fmla="*/ 2189 w 3456"/>
              <a:gd name="T29" fmla="*/ 380 h 2317"/>
              <a:gd name="T30" fmla="*/ 2277 w 3456"/>
              <a:gd name="T31" fmla="*/ 734 h 2317"/>
              <a:gd name="T32" fmla="*/ 2369 w 3456"/>
              <a:gd name="T33" fmla="*/ 1105 h 2317"/>
              <a:gd name="T34" fmla="*/ 2447 w 3456"/>
              <a:gd name="T35" fmla="*/ 1420 h 2317"/>
              <a:gd name="T36" fmla="*/ 2496 w 3456"/>
              <a:gd name="T37" fmla="*/ 1611 h 2317"/>
              <a:gd name="T38" fmla="*/ 2634 w 3456"/>
              <a:gd name="T39" fmla="*/ 419 h 2317"/>
              <a:gd name="T40" fmla="*/ 2536 w 3456"/>
              <a:gd name="T41" fmla="*/ 281 h 2317"/>
              <a:gd name="T42" fmla="*/ 2536 w 3456"/>
              <a:gd name="T43" fmla="*/ 0 h 2317"/>
              <a:gd name="T44" fmla="*/ 3215 w 3456"/>
              <a:gd name="T45" fmla="*/ 419 h 2317"/>
              <a:gd name="T46" fmla="*/ 3178 w 3456"/>
              <a:gd name="T47" fmla="*/ 446 h 2317"/>
              <a:gd name="T48" fmla="*/ 3127 w 3456"/>
              <a:gd name="T49" fmla="*/ 640 h 2317"/>
              <a:gd name="T50" fmla="*/ 3041 w 3456"/>
              <a:gd name="T51" fmla="*/ 967 h 2317"/>
              <a:gd name="T52" fmla="*/ 2938 w 3456"/>
              <a:gd name="T53" fmla="*/ 1360 h 2317"/>
              <a:gd name="T54" fmla="*/ 2833 w 3456"/>
              <a:gd name="T55" fmla="*/ 1754 h 2317"/>
              <a:gd name="T56" fmla="*/ 2746 w 3456"/>
              <a:gd name="T57" fmla="*/ 2084 h 2317"/>
              <a:gd name="T58" fmla="*/ 2693 w 3456"/>
              <a:gd name="T59" fmla="*/ 2286 h 2317"/>
              <a:gd name="T60" fmla="*/ 2525 w 3456"/>
              <a:gd name="T61" fmla="*/ 2317 h 2317"/>
              <a:gd name="T62" fmla="*/ 2242 w 3456"/>
              <a:gd name="T63" fmla="*/ 2317 h 2317"/>
              <a:gd name="T64" fmla="*/ 2020 w 3456"/>
              <a:gd name="T65" fmla="*/ 2301 h 2317"/>
              <a:gd name="T66" fmla="*/ 1977 w 3456"/>
              <a:gd name="T67" fmla="*/ 2131 h 2317"/>
              <a:gd name="T68" fmla="*/ 1906 w 3456"/>
              <a:gd name="T69" fmla="*/ 1845 h 2317"/>
              <a:gd name="T70" fmla="*/ 1825 w 3456"/>
              <a:gd name="T71" fmla="*/ 1527 h 2317"/>
              <a:gd name="T72" fmla="*/ 1758 w 3456"/>
              <a:gd name="T73" fmla="*/ 1258 h 2317"/>
              <a:gd name="T74" fmla="*/ 1725 w 3456"/>
              <a:gd name="T75" fmla="*/ 1126 h 2317"/>
              <a:gd name="T76" fmla="*/ 1705 w 3456"/>
              <a:gd name="T77" fmla="*/ 1195 h 2317"/>
              <a:gd name="T78" fmla="*/ 1644 w 3456"/>
              <a:gd name="T79" fmla="*/ 1428 h 2317"/>
              <a:gd name="T80" fmla="*/ 1561 w 3456"/>
              <a:gd name="T81" fmla="*/ 1739 h 2317"/>
              <a:gd name="T82" fmla="*/ 1481 w 3456"/>
              <a:gd name="T83" fmla="*/ 2045 h 2317"/>
              <a:gd name="T84" fmla="*/ 1423 w 3456"/>
              <a:gd name="T85" fmla="*/ 2263 h 2317"/>
              <a:gd name="T86" fmla="*/ 1272 w 3456"/>
              <a:gd name="T87" fmla="*/ 2317 h 2317"/>
              <a:gd name="T88" fmla="*/ 1012 w 3456"/>
              <a:gd name="T89" fmla="*/ 2317 h 2317"/>
              <a:gd name="T90" fmla="*/ 748 w 3456"/>
              <a:gd name="T91" fmla="*/ 2313 h 2317"/>
              <a:gd name="T92" fmla="*/ 711 w 3456"/>
              <a:gd name="T93" fmla="*/ 2169 h 2317"/>
              <a:gd name="T94" fmla="*/ 638 w 3456"/>
              <a:gd name="T95" fmla="*/ 1874 h 2317"/>
              <a:gd name="T96" fmla="*/ 542 w 3456"/>
              <a:gd name="T97" fmla="*/ 1494 h 2317"/>
              <a:gd name="T98" fmla="*/ 442 w 3456"/>
              <a:gd name="T99" fmla="*/ 1093 h 2317"/>
              <a:gd name="T100" fmla="*/ 353 w 3456"/>
              <a:gd name="T101" fmla="*/ 738 h 2317"/>
              <a:gd name="T102" fmla="*/ 291 w 3456"/>
              <a:gd name="T103" fmla="*/ 492 h 2317"/>
              <a:gd name="T104" fmla="*/ 118 w 3456"/>
              <a:gd name="T105" fmla="*/ 419 h 2317"/>
              <a:gd name="T106" fmla="*/ 0 w 3456"/>
              <a:gd name="T107" fmla="*/ 419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2317">
                <a:moveTo>
                  <a:pt x="0" y="0"/>
                </a:moveTo>
                <a:lnTo>
                  <a:pt x="15" y="0"/>
                </a:lnTo>
                <a:lnTo>
                  <a:pt x="22" y="0"/>
                </a:lnTo>
                <a:lnTo>
                  <a:pt x="43" y="0"/>
                </a:lnTo>
                <a:lnTo>
                  <a:pt x="71" y="0"/>
                </a:lnTo>
                <a:lnTo>
                  <a:pt x="88" y="0"/>
                </a:lnTo>
                <a:lnTo>
                  <a:pt x="189" y="0"/>
                </a:lnTo>
                <a:lnTo>
                  <a:pt x="237" y="0"/>
                </a:lnTo>
                <a:lnTo>
                  <a:pt x="289" y="0"/>
                </a:lnTo>
                <a:lnTo>
                  <a:pt x="345" y="0"/>
                </a:lnTo>
                <a:lnTo>
                  <a:pt x="402" y="0"/>
                </a:lnTo>
                <a:lnTo>
                  <a:pt x="462" y="0"/>
                </a:lnTo>
                <a:lnTo>
                  <a:pt x="941" y="0"/>
                </a:lnTo>
                <a:lnTo>
                  <a:pt x="993" y="0"/>
                </a:lnTo>
                <a:lnTo>
                  <a:pt x="1042" y="0"/>
                </a:lnTo>
                <a:lnTo>
                  <a:pt x="1106" y="0"/>
                </a:lnTo>
                <a:lnTo>
                  <a:pt x="1125" y="0"/>
                </a:lnTo>
                <a:lnTo>
                  <a:pt x="1159" y="0"/>
                </a:lnTo>
                <a:lnTo>
                  <a:pt x="1188" y="0"/>
                </a:lnTo>
                <a:lnTo>
                  <a:pt x="1231" y="0"/>
                </a:lnTo>
                <a:lnTo>
                  <a:pt x="1231" y="372"/>
                </a:lnTo>
                <a:lnTo>
                  <a:pt x="1231" y="394"/>
                </a:lnTo>
                <a:lnTo>
                  <a:pt x="1231" y="410"/>
                </a:lnTo>
                <a:lnTo>
                  <a:pt x="1231" y="419"/>
                </a:lnTo>
                <a:lnTo>
                  <a:pt x="1082" y="419"/>
                </a:lnTo>
                <a:lnTo>
                  <a:pt x="1053" y="419"/>
                </a:lnTo>
                <a:lnTo>
                  <a:pt x="1024" y="419"/>
                </a:lnTo>
                <a:lnTo>
                  <a:pt x="997" y="419"/>
                </a:lnTo>
                <a:lnTo>
                  <a:pt x="973" y="419"/>
                </a:lnTo>
                <a:lnTo>
                  <a:pt x="953" y="419"/>
                </a:lnTo>
                <a:lnTo>
                  <a:pt x="924" y="419"/>
                </a:lnTo>
                <a:lnTo>
                  <a:pt x="1226" y="1638"/>
                </a:lnTo>
                <a:lnTo>
                  <a:pt x="1227" y="1635"/>
                </a:lnTo>
                <a:lnTo>
                  <a:pt x="1229" y="1627"/>
                </a:lnTo>
                <a:lnTo>
                  <a:pt x="1234" y="1611"/>
                </a:lnTo>
                <a:lnTo>
                  <a:pt x="1239" y="1591"/>
                </a:lnTo>
                <a:lnTo>
                  <a:pt x="1246" y="1566"/>
                </a:lnTo>
                <a:lnTo>
                  <a:pt x="1255" y="1536"/>
                </a:lnTo>
                <a:lnTo>
                  <a:pt x="1264" y="1502"/>
                </a:lnTo>
                <a:lnTo>
                  <a:pt x="1275" y="1463"/>
                </a:lnTo>
                <a:lnTo>
                  <a:pt x="1286" y="1420"/>
                </a:lnTo>
                <a:lnTo>
                  <a:pt x="1298" y="1374"/>
                </a:lnTo>
                <a:lnTo>
                  <a:pt x="1311" y="1325"/>
                </a:lnTo>
                <a:lnTo>
                  <a:pt x="1325" y="1273"/>
                </a:lnTo>
                <a:lnTo>
                  <a:pt x="1339" y="1219"/>
                </a:lnTo>
                <a:lnTo>
                  <a:pt x="1355" y="1162"/>
                </a:lnTo>
                <a:lnTo>
                  <a:pt x="1371" y="1104"/>
                </a:lnTo>
                <a:lnTo>
                  <a:pt x="1387" y="1044"/>
                </a:lnTo>
                <a:lnTo>
                  <a:pt x="1403" y="984"/>
                </a:lnTo>
                <a:lnTo>
                  <a:pt x="1420" y="922"/>
                </a:lnTo>
                <a:lnTo>
                  <a:pt x="1437" y="860"/>
                </a:lnTo>
                <a:lnTo>
                  <a:pt x="1454" y="797"/>
                </a:lnTo>
                <a:lnTo>
                  <a:pt x="1470" y="734"/>
                </a:lnTo>
                <a:lnTo>
                  <a:pt x="1487" y="673"/>
                </a:lnTo>
                <a:lnTo>
                  <a:pt x="1504" y="611"/>
                </a:lnTo>
                <a:lnTo>
                  <a:pt x="1520" y="551"/>
                </a:lnTo>
                <a:lnTo>
                  <a:pt x="1535" y="492"/>
                </a:lnTo>
                <a:lnTo>
                  <a:pt x="1551" y="436"/>
                </a:lnTo>
                <a:lnTo>
                  <a:pt x="1566" y="380"/>
                </a:lnTo>
                <a:lnTo>
                  <a:pt x="1580" y="328"/>
                </a:lnTo>
                <a:lnTo>
                  <a:pt x="1593" y="278"/>
                </a:lnTo>
                <a:lnTo>
                  <a:pt x="1605" y="231"/>
                </a:lnTo>
                <a:lnTo>
                  <a:pt x="1618" y="188"/>
                </a:lnTo>
                <a:lnTo>
                  <a:pt x="1629" y="149"/>
                </a:lnTo>
                <a:lnTo>
                  <a:pt x="1638" y="112"/>
                </a:lnTo>
                <a:lnTo>
                  <a:pt x="1646" y="81"/>
                </a:lnTo>
                <a:lnTo>
                  <a:pt x="1654" y="55"/>
                </a:lnTo>
                <a:lnTo>
                  <a:pt x="1660" y="33"/>
                </a:lnTo>
                <a:lnTo>
                  <a:pt x="1664" y="16"/>
                </a:lnTo>
                <a:lnTo>
                  <a:pt x="1667" y="6"/>
                </a:lnTo>
                <a:lnTo>
                  <a:pt x="1668" y="0"/>
                </a:lnTo>
                <a:lnTo>
                  <a:pt x="1763" y="0"/>
                </a:lnTo>
                <a:lnTo>
                  <a:pt x="1794" y="0"/>
                </a:lnTo>
                <a:lnTo>
                  <a:pt x="1811" y="0"/>
                </a:lnTo>
                <a:lnTo>
                  <a:pt x="1968" y="0"/>
                </a:lnTo>
                <a:lnTo>
                  <a:pt x="1999" y="0"/>
                </a:lnTo>
                <a:lnTo>
                  <a:pt x="2028" y="0"/>
                </a:lnTo>
                <a:lnTo>
                  <a:pt x="2093" y="0"/>
                </a:lnTo>
                <a:lnTo>
                  <a:pt x="2095" y="6"/>
                </a:lnTo>
                <a:lnTo>
                  <a:pt x="2098" y="16"/>
                </a:lnTo>
                <a:lnTo>
                  <a:pt x="2102" y="33"/>
                </a:lnTo>
                <a:lnTo>
                  <a:pt x="2107" y="55"/>
                </a:lnTo>
                <a:lnTo>
                  <a:pt x="2113" y="81"/>
                </a:lnTo>
                <a:lnTo>
                  <a:pt x="2122" y="113"/>
                </a:lnTo>
                <a:lnTo>
                  <a:pt x="2130" y="149"/>
                </a:lnTo>
                <a:lnTo>
                  <a:pt x="2141" y="188"/>
                </a:lnTo>
                <a:lnTo>
                  <a:pt x="2151" y="231"/>
                </a:lnTo>
                <a:lnTo>
                  <a:pt x="2163" y="278"/>
                </a:lnTo>
                <a:lnTo>
                  <a:pt x="2175" y="328"/>
                </a:lnTo>
                <a:lnTo>
                  <a:pt x="2189" y="380"/>
                </a:lnTo>
                <a:lnTo>
                  <a:pt x="2202" y="436"/>
                </a:lnTo>
                <a:lnTo>
                  <a:pt x="2216" y="492"/>
                </a:lnTo>
                <a:lnTo>
                  <a:pt x="2231" y="552"/>
                </a:lnTo>
                <a:lnTo>
                  <a:pt x="2246" y="611"/>
                </a:lnTo>
                <a:lnTo>
                  <a:pt x="2261" y="673"/>
                </a:lnTo>
                <a:lnTo>
                  <a:pt x="2277" y="734"/>
                </a:lnTo>
                <a:lnTo>
                  <a:pt x="2292" y="797"/>
                </a:lnTo>
                <a:lnTo>
                  <a:pt x="2308" y="860"/>
                </a:lnTo>
                <a:lnTo>
                  <a:pt x="2323" y="922"/>
                </a:lnTo>
                <a:lnTo>
                  <a:pt x="2339" y="984"/>
                </a:lnTo>
                <a:lnTo>
                  <a:pt x="2354" y="1044"/>
                </a:lnTo>
                <a:lnTo>
                  <a:pt x="2369" y="1105"/>
                </a:lnTo>
                <a:lnTo>
                  <a:pt x="2384" y="1162"/>
                </a:lnTo>
                <a:lnTo>
                  <a:pt x="2397" y="1219"/>
                </a:lnTo>
                <a:lnTo>
                  <a:pt x="2411" y="1273"/>
                </a:lnTo>
                <a:lnTo>
                  <a:pt x="2423" y="1325"/>
                </a:lnTo>
                <a:lnTo>
                  <a:pt x="2436" y="1374"/>
                </a:lnTo>
                <a:lnTo>
                  <a:pt x="2447" y="1420"/>
                </a:lnTo>
                <a:lnTo>
                  <a:pt x="2458" y="1463"/>
                </a:lnTo>
                <a:lnTo>
                  <a:pt x="2467" y="1502"/>
                </a:lnTo>
                <a:lnTo>
                  <a:pt x="2477" y="1536"/>
                </a:lnTo>
                <a:lnTo>
                  <a:pt x="2484" y="1565"/>
                </a:lnTo>
                <a:lnTo>
                  <a:pt x="2490" y="1591"/>
                </a:lnTo>
                <a:lnTo>
                  <a:pt x="2496" y="1611"/>
                </a:lnTo>
                <a:lnTo>
                  <a:pt x="2499" y="1627"/>
                </a:lnTo>
                <a:lnTo>
                  <a:pt x="2501" y="1635"/>
                </a:lnTo>
                <a:lnTo>
                  <a:pt x="2502" y="1638"/>
                </a:lnTo>
                <a:lnTo>
                  <a:pt x="2831" y="419"/>
                </a:lnTo>
                <a:lnTo>
                  <a:pt x="2663" y="419"/>
                </a:lnTo>
                <a:lnTo>
                  <a:pt x="2634" y="419"/>
                </a:lnTo>
                <a:lnTo>
                  <a:pt x="2607" y="419"/>
                </a:lnTo>
                <a:lnTo>
                  <a:pt x="2582" y="419"/>
                </a:lnTo>
                <a:lnTo>
                  <a:pt x="2562" y="419"/>
                </a:lnTo>
                <a:lnTo>
                  <a:pt x="2546" y="419"/>
                </a:lnTo>
                <a:lnTo>
                  <a:pt x="2536" y="419"/>
                </a:lnTo>
                <a:lnTo>
                  <a:pt x="2536" y="281"/>
                </a:lnTo>
                <a:lnTo>
                  <a:pt x="2536" y="246"/>
                </a:lnTo>
                <a:lnTo>
                  <a:pt x="2536" y="209"/>
                </a:lnTo>
                <a:lnTo>
                  <a:pt x="2536" y="47"/>
                </a:lnTo>
                <a:lnTo>
                  <a:pt x="2536" y="26"/>
                </a:lnTo>
                <a:lnTo>
                  <a:pt x="2536" y="10"/>
                </a:lnTo>
                <a:lnTo>
                  <a:pt x="2536" y="0"/>
                </a:lnTo>
                <a:lnTo>
                  <a:pt x="3456" y="0"/>
                </a:lnTo>
                <a:lnTo>
                  <a:pt x="3456" y="419"/>
                </a:lnTo>
                <a:lnTo>
                  <a:pt x="3283" y="419"/>
                </a:lnTo>
                <a:lnTo>
                  <a:pt x="3258" y="419"/>
                </a:lnTo>
                <a:lnTo>
                  <a:pt x="3234" y="419"/>
                </a:lnTo>
                <a:lnTo>
                  <a:pt x="3215" y="419"/>
                </a:lnTo>
                <a:lnTo>
                  <a:pt x="3199" y="419"/>
                </a:lnTo>
                <a:lnTo>
                  <a:pt x="3189" y="419"/>
                </a:lnTo>
                <a:lnTo>
                  <a:pt x="3186" y="419"/>
                </a:lnTo>
                <a:lnTo>
                  <a:pt x="3185" y="422"/>
                </a:lnTo>
                <a:lnTo>
                  <a:pt x="3183" y="431"/>
                </a:lnTo>
                <a:lnTo>
                  <a:pt x="3178" y="446"/>
                </a:lnTo>
                <a:lnTo>
                  <a:pt x="3173" y="466"/>
                </a:lnTo>
                <a:lnTo>
                  <a:pt x="3166" y="492"/>
                </a:lnTo>
                <a:lnTo>
                  <a:pt x="3159" y="522"/>
                </a:lnTo>
                <a:lnTo>
                  <a:pt x="3149" y="558"/>
                </a:lnTo>
                <a:lnTo>
                  <a:pt x="3139" y="597"/>
                </a:lnTo>
                <a:lnTo>
                  <a:pt x="3127" y="640"/>
                </a:lnTo>
                <a:lnTo>
                  <a:pt x="3115" y="687"/>
                </a:lnTo>
                <a:lnTo>
                  <a:pt x="3101" y="738"/>
                </a:lnTo>
                <a:lnTo>
                  <a:pt x="3087" y="791"/>
                </a:lnTo>
                <a:lnTo>
                  <a:pt x="3073" y="847"/>
                </a:lnTo>
                <a:lnTo>
                  <a:pt x="3057" y="906"/>
                </a:lnTo>
                <a:lnTo>
                  <a:pt x="3041" y="967"/>
                </a:lnTo>
                <a:lnTo>
                  <a:pt x="3025" y="1029"/>
                </a:lnTo>
                <a:lnTo>
                  <a:pt x="3008" y="1093"/>
                </a:lnTo>
                <a:lnTo>
                  <a:pt x="2990" y="1159"/>
                </a:lnTo>
                <a:lnTo>
                  <a:pt x="2973" y="1225"/>
                </a:lnTo>
                <a:lnTo>
                  <a:pt x="2955" y="1292"/>
                </a:lnTo>
                <a:lnTo>
                  <a:pt x="2938" y="1360"/>
                </a:lnTo>
                <a:lnTo>
                  <a:pt x="2920" y="1427"/>
                </a:lnTo>
                <a:lnTo>
                  <a:pt x="2902" y="1494"/>
                </a:lnTo>
                <a:lnTo>
                  <a:pt x="2884" y="1560"/>
                </a:lnTo>
                <a:lnTo>
                  <a:pt x="2867" y="1626"/>
                </a:lnTo>
                <a:lnTo>
                  <a:pt x="2850" y="1691"/>
                </a:lnTo>
                <a:lnTo>
                  <a:pt x="2833" y="1754"/>
                </a:lnTo>
                <a:lnTo>
                  <a:pt x="2817" y="1815"/>
                </a:lnTo>
                <a:lnTo>
                  <a:pt x="2801" y="1874"/>
                </a:lnTo>
                <a:lnTo>
                  <a:pt x="2787" y="1931"/>
                </a:lnTo>
                <a:lnTo>
                  <a:pt x="2772" y="1985"/>
                </a:lnTo>
                <a:lnTo>
                  <a:pt x="2759" y="2036"/>
                </a:lnTo>
                <a:lnTo>
                  <a:pt x="2746" y="2084"/>
                </a:lnTo>
                <a:lnTo>
                  <a:pt x="2734" y="2128"/>
                </a:lnTo>
                <a:lnTo>
                  <a:pt x="2724" y="2169"/>
                </a:lnTo>
                <a:lnTo>
                  <a:pt x="2715" y="2205"/>
                </a:lnTo>
                <a:lnTo>
                  <a:pt x="2706" y="2237"/>
                </a:lnTo>
                <a:lnTo>
                  <a:pt x="2699" y="2264"/>
                </a:lnTo>
                <a:lnTo>
                  <a:pt x="2693" y="2286"/>
                </a:lnTo>
                <a:lnTo>
                  <a:pt x="2688" y="2302"/>
                </a:lnTo>
                <a:lnTo>
                  <a:pt x="2686" y="2313"/>
                </a:lnTo>
                <a:lnTo>
                  <a:pt x="2684" y="2317"/>
                </a:lnTo>
                <a:lnTo>
                  <a:pt x="2584" y="2317"/>
                </a:lnTo>
                <a:lnTo>
                  <a:pt x="2548" y="2317"/>
                </a:lnTo>
                <a:lnTo>
                  <a:pt x="2525" y="2317"/>
                </a:lnTo>
                <a:lnTo>
                  <a:pt x="2490" y="2317"/>
                </a:lnTo>
                <a:lnTo>
                  <a:pt x="2466" y="2317"/>
                </a:lnTo>
                <a:lnTo>
                  <a:pt x="2422" y="2317"/>
                </a:lnTo>
                <a:lnTo>
                  <a:pt x="2312" y="2317"/>
                </a:lnTo>
                <a:lnTo>
                  <a:pt x="2286" y="2317"/>
                </a:lnTo>
                <a:lnTo>
                  <a:pt x="2242" y="2317"/>
                </a:lnTo>
                <a:lnTo>
                  <a:pt x="2058" y="2317"/>
                </a:lnTo>
                <a:lnTo>
                  <a:pt x="2045" y="2317"/>
                </a:lnTo>
                <a:lnTo>
                  <a:pt x="2032" y="2317"/>
                </a:lnTo>
                <a:lnTo>
                  <a:pt x="2024" y="2317"/>
                </a:lnTo>
                <a:lnTo>
                  <a:pt x="2023" y="2312"/>
                </a:lnTo>
                <a:lnTo>
                  <a:pt x="2020" y="2301"/>
                </a:lnTo>
                <a:lnTo>
                  <a:pt x="2016" y="2285"/>
                </a:lnTo>
                <a:lnTo>
                  <a:pt x="2011" y="2263"/>
                </a:lnTo>
                <a:lnTo>
                  <a:pt x="2003" y="2236"/>
                </a:lnTo>
                <a:lnTo>
                  <a:pt x="1996" y="2205"/>
                </a:lnTo>
                <a:lnTo>
                  <a:pt x="1988" y="2170"/>
                </a:lnTo>
                <a:lnTo>
                  <a:pt x="1977" y="2131"/>
                </a:lnTo>
                <a:lnTo>
                  <a:pt x="1967" y="2089"/>
                </a:lnTo>
                <a:lnTo>
                  <a:pt x="1956" y="2045"/>
                </a:lnTo>
                <a:lnTo>
                  <a:pt x="1944" y="1998"/>
                </a:lnTo>
                <a:lnTo>
                  <a:pt x="1931" y="1948"/>
                </a:lnTo>
                <a:lnTo>
                  <a:pt x="1919" y="1897"/>
                </a:lnTo>
                <a:lnTo>
                  <a:pt x="1906" y="1845"/>
                </a:lnTo>
                <a:lnTo>
                  <a:pt x="1892" y="1792"/>
                </a:lnTo>
                <a:lnTo>
                  <a:pt x="1879" y="1739"/>
                </a:lnTo>
                <a:lnTo>
                  <a:pt x="1865" y="1684"/>
                </a:lnTo>
                <a:lnTo>
                  <a:pt x="1852" y="1631"/>
                </a:lnTo>
                <a:lnTo>
                  <a:pt x="1839" y="1578"/>
                </a:lnTo>
                <a:lnTo>
                  <a:pt x="1825" y="1527"/>
                </a:lnTo>
                <a:lnTo>
                  <a:pt x="1813" y="1476"/>
                </a:lnTo>
                <a:lnTo>
                  <a:pt x="1801" y="1428"/>
                </a:lnTo>
                <a:lnTo>
                  <a:pt x="1790" y="1381"/>
                </a:lnTo>
                <a:lnTo>
                  <a:pt x="1778" y="1337"/>
                </a:lnTo>
                <a:lnTo>
                  <a:pt x="1768" y="1296"/>
                </a:lnTo>
                <a:lnTo>
                  <a:pt x="1758" y="1258"/>
                </a:lnTo>
                <a:lnTo>
                  <a:pt x="1750" y="1225"/>
                </a:lnTo>
                <a:lnTo>
                  <a:pt x="1743" y="1195"/>
                </a:lnTo>
                <a:lnTo>
                  <a:pt x="1736" y="1170"/>
                </a:lnTo>
                <a:lnTo>
                  <a:pt x="1731" y="1150"/>
                </a:lnTo>
                <a:lnTo>
                  <a:pt x="1727" y="1135"/>
                </a:lnTo>
                <a:lnTo>
                  <a:pt x="1725" y="1126"/>
                </a:lnTo>
                <a:lnTo>
                  <a:pt x="1725" y="1123"/>
                </a:lnTo>
                <a:lnTo>
                  <a:pt x="1724" y="1126"/>
                </a:lnTo>
                <a:lnTo>
                  <a:pt x="1722" y="1135"/>
                </a:lnTo>
                <a:lnTo>
                  <a:pt x="1718" y="1150"/>
                </a:lnTo>
                <a:lnTo>
                  <a:pt x="1712" y="1170"/>
                </a:lnTo>
                <a:lnTo>
                  <a:pt x="1705" y="1195"/>
                </a:lnTo>
                <a:lnTo>
                  <a:pt x="1698" y="1225"/>
                </a:lnTo>
                <a:lnTo>
                  <a:pt x="1688" y="1258"/>
                </a:lnTo>
                <a:lnTo>
                  <a:pt x="1679" y="1296"/>
                </a:lnTo>
                <a:lnTo>
                  <a:pt x="1668" y="1337"/>
                </a:lnTo>
                <a:lnTo>
                  <a:pt x="1657" y="1381"/>
                </a:lnTo>
                <a:lnTo>
                  <a:pt x="1644" y="1428"/>
                </a:lnTo>
                <a:lnTo>
                  <a:pt x="1632" y="1476"/>
                </a:lnTo>
                <a:lnTo>
                  <a:pt x="1618" y="1527"/>
                </a:lnTo>
                <a:lnTo>
                  <a:pt x="1604" y="1578"/>
                </a:lnTo>
                <a:lnTo>
                  <a:pt x="1591" y="1631"/>
                </a:lnTo>
                <a:lnTo>
                  <a:pt x="1576" y="1684"/>
                </a:lnTo>
                <a:lnTo>
                  <a:pt x="1561" y="1739"/>
                </a:lnTo>
                <a:lnTo>
                  <a:pt x="1548" y="1792"/>
                </a:lnTo>
                <a:lnTo>
                  <a:pt x="1534" y="1845"/>
                </a:lnTo>
                <a:lnTo>
                  <a:pt x="1520" y="1897"/>
                </a:lnTo>
                <a:lnTo>
                  <a:pt x="1507" y="1948"/>
                </a:lnTo>
                <a:lnTo>
                  <a:pt x="1493" y="1998"/>
                </a:lnTo>
                <a:lnTo>
                  <a:pt x="1481" y="2045"/>
                </a:lnTo>
                <a:lnTo>
                  <a:pt x="1469" y="2089"/>
                </a:lnTo>
                <a:lnTo>
                  <a:pt x="1458" y="2131"/>
                </a:lnTo>
                <a:lnTo>
                  <a:pt x="1448" y="2170"/>
                </a:lnTo>
                <a:lnTo>
                  <a:pt x="1439" y="2205"/>
                </a:lnTo>
                <a:lnTo>
                  <a:pt x="1431" y="2236"/>
                </a:lnTo>
                <a:lnTo>
                  <a:pt x="1423" y="2263"/>
                </a:lnTo>
                <a:lnTo>
                  <a:pt x="1418" y="2285"/>
                </a:lnTo>
                <a:lnTo>
                  <a:pt x="1414" y="2301"/>
                </a:lnTo>
                <a:lnTo>
                  <a:pt x="1411" y="2312"/>
                </a:lnTo>
                <a:lnTo>
                  <a:pt x="1410" y="2317"/>
                </a:lnTo>
                <a:lnTo>
                  <a:pt x="1308" y="2317"/>
                </a:lnTo>
                <a:lnTo>
                  <a:pt x="1272" y="2317"/>
                </a:lnTo>
                <a:lnTo>
                  <a:pt x="1250" y="2317"/>
                </a:lnTo>
                <a:lnTo>
                  <a:pt x="1215" y="2317"/>
                </a:lnTo>
                <a:lnTo>
                  <a:pt x="1191" y="2317"/>
                </a:lnTo>
                <a:lnTo>
                  <a:pt x="1147" y="2317"/>
                </a:lnTo>
                <a:lnTo>
                  <a:pt x="1037" y="2317"/>
                </a:lnTo>
                <a:lnTo>
                  <a:pt x="1012" y="2317"/>
                </a:lnTo>
                <a:lnTo>
                  <a:pt x="968" y="2317"/>
                </a:lnTo>
                <a:lnTo>
                  <a:pt x="782" y="2317"/>
                </a:lnTo>
                <a:lnTo>
                  <a:pt x="771" y="2317"/>
                </a:lnTo>
                <a:lnTo>
                  <a:pt x="756" y="2317"/>
                </a:lnTo>
                <a:lnTo>
                  <a:pt x="749" y="2317"/>
                </a:lnTo>
                <a:lnTo>
                  <a:pt x="748" y="2313"/>
                </a:lnTo>
                <a:lnTo>
                  <a:pt x="745" y="2301"/>
                </a:lnTo>
                <a:lnTo>
                  <a:pt x="740" y="2286"/>
                </a:lnTo>
                <a:lnTo>
                  <a:pt x="735" y="2264"/>
                </a:lnTo>
                <a:lnTo>
                  <a:pt x="729" y="2237"/>
                </a:lnTo>
                <a:lnTo>
                  <a:pt x="721" y="2205"/>
                </a:lnTo>
                <a:lnTo>
                  <a:pt x="711" y="2169"/>
                </a:lnTo>
                <a:lnTo>
                  <a:pt x="702" y="2128"/>
                </a:lnTo>
                <a:lnTo>
                  <a:pt x="690" y="2084"/>
                </a:lnTo>
                <a:lnTo>
                  <a:pt x="679" y="2036"/>
                </a:lnTo>
                <a:lnTo>
                  <a:pt x="665" y="1985"/>
                </a:lnTo>
                <a:lnTo>
                  <a:pt x="651" y="1931"/>
                </a:lnTo>
                <a:lnTo>
                  <a:pt x="638" y="1874"/>
                </a:lnTo>
                <a:lnTo>
                  <a:pt x="623" y="1815"/>
                </a:lnTo>
                <a:lnTo>
                  <a:pt x="607" y="1753"/>
                </a:lnTo>
                <a:lnTo>
                  <a:pt x="592" y="1691"/>
                </a:lnTo>
                <a:lnTo>
                  <a:pt x="576" y="1626"/>
                </a:lnTo>
                <a:lnTo>
                  <a:pt x="559" y="1560"/>
                </a:lnTo>
                <a:lnTo>
                  <a:pt x="542" y="1494"/>
                </a:lnTo>
                <a:lnTo>
                  <a:pt x="526" y="1427"/>
                </a:lnTo>
                <a:lnTo>
                  <a:pt x="509" y="1360"/>
                </a:lnTo>
                <a:lnTo>
                  <a:pt x="492" y="1292"/>
                </a:lnTo>
                <a:lnTo>
                  <a:pt x="474" y="1225"/>
                </a:lnTo>
                <a:lnTo>
                  <a:pt x="459" y="1159"/>
                </a:lnTo>
                <a:lnTo>
                  <a:pt x="442" y="1093"/>
                </a:lnTo>
                <a:lnTo>
                  <a:pt x="426" y="1029"/>
                </a:lnTo>
                <a:lnTo>
                  <a:pt x="411" y="966"/>
                </a:lnTo>
                <a:lnTo>
                  <a:pt x="395" y="906"/>
                </a:lnTo>
                <a:lnTo>
                  <a:pt x="380" y="847"/>
                </a:lnTo>
                <a:lnTo>
                  <a:pt x="367" y="791"/>
                </a:lnTo>
                <a:lnTo>
                  <a:pt x="353" y="738"/>
                </a:lnTo>
                <a:lnTo>
                  <a:pt x="340" y="687"/>
                </a:lnTo>
                <a:lnTo>
                  <a:pt x="328" y="640"/>
                </a:lnTo>
                <a:lnTo>
                  <a:pt x="317" y="597"/>
                </a:lnTo>
                <a:lnTo>
                  <a:pt x="308" y="558"/>
                </a:lnTo>
                <a:lnTo>
                  <a:pt x="298" y="522"/>
                </a:lnTo>
                <a:lnTo>
                  <a:pt x="291" y="492"/>
                </a:lnTo>
                <a:lnTo>
                  <a:pt x="285" y="466"/>
                </a:lnTo>
                <a:lnTo>
                  <a:pt x="280" y="446"/>
                </a:lnTo>
                <a:lnTo>
                  <a:pt x="275" y="431"/>
                </a:lnTo>
                <a:lnTo>
                  <a:pt x="273" y="422"/>
                </a:lnTo>
                <a:lnTo>
                  <a:pt x="272" y="419"/>
                </a:lnTo>
                <a:lnTo>
                  <a:pt x="118" y="419"/>
                </a:lnTo>
                <a:lnTo>
                  <a:pt x="91" y="419"/>
                </a:lnTo>
                <a:lnTo>
                  <a:pt x="66" y="419"/>
                </a:lnTo>
                <a:lnTo>
                  <a:pt x="43" y="419"/>
                </a:lnTo>
                <a:lnTo>
                  <a:pt x="24" y="419"/>
                </a:lnTo>
                <a:lnTo>
                  <a:pt x="9" y="419"/>
                </a:lnTo>
                <a:lnTo>
                  <a:pt x="0" y="419"/>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userDrawn="1"/>
        </p:nvGrpSpPr>
        <p:grpSpPr>
          <a:xfrm>
            <a:off x="0" y="4913906"/>
            <a:ext cx="9144000" cy="229594"/>
            <a:chOff x="0" y="4913906"/>
            <a:chExt cx="9144000" cy="229594"/>
          </a:xfrm>
        </p:grpSpPr>
        <p:pic>
          <p:nvPicPr>
            <p:cNvPr id="19"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8"/>
          <p:cNvSpPr>
            <a:spLocks/>
          </p:cNvSpPr>
          <p:nvPr userDrawn="1"/>
        </p:nvSpPr>
        <p:spPr bwMode="auto">
          <a:xfrm>
            <a:off x="0" y="2715182"/>
            <a:ext cx="4876038" cy="127000"/>
          </a:xfrm>
          <a:custGeom>
            <a:avLst/>
            <a:gdLst/>
            <a:ahLst/>
            <a:cxnLst/>
            <a:rect l="l" t="t" r="r" b="b"/>
            <a:pathLst>
              <a:path w="4876038" h="127000">
                <a:moveTo>
                  <a:pt x="0" y="0"/>
                </a:moveTo>
                <a:lnTo>
                  <a:pt x="1651376" y="0"/>
                </a:lnTo>
                <a:lnTo>
                  <a:pt x="3224662" y="0"/>
                </a:lnTo>
                <a:lnTo>
                  <a:pt x="4876038" y="0"/>
                </a:lnTo>
                <a:lnTo>
                  <a:pt x="4842701" y="127000"/>
                </a:lnTo>
                <a:lnTo>
                  <a:pt x="3191325" y="127000"/>
                </a:lnTo>
                <a:lnTo>
                  <a:pt x="1651376" y="127000"/>
                </a:lnTo>
                <a:lnTo>
                  <a:pt x="0" y="12700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lt1"/>
              </a:solidFill>
              <a:latin typeface="+mn-lt"/>
              <a:cs typeface="+mn-cs"/>
            </a:endParaRPr>
          </a:p>
        </p:txBody>
      </p:sp>
      <p:pic>
        <p:nvPicPr>
          <p:cNvPr id="16" name="Picture 15"/>
          <p:cNvPicPr>
            <a:picLocks noChangeAspect="1"/>
          </p:cNvPicPr>
          <p:nvPr userDrawn="1"/>
        </p:nvPicPr>
        <p:blipFill>
          <a:blip r:embed="rId3"/>
          <a:stretch>
            <a:fillRect/>
          </a:stretch>
        </p:blipFill>
        <p:spPr>
          <a:xfrm>
            <a:off x="315569" y="404086"/>
            <a:ext cx="2240279" cy="640080"/>
          </a:xfrm>
          <a:prstGeom prst="rect">
            <a:avLst/>
          </a:prstGeom>
        </p:spPr>
      </p:pic>
    </p:spTree>
    <p:extLst>
      <p:ext uri="{BB962C8B-B14F-4D97-AF65-F5344CB8AC3E}">
        <p14:creationId xmlns:p14="http://schemas.microsoft.com/office/powerpoint/2010/main" val="2114452014"/>
      </p:ext>
    </p:extLst>
  </p:cSld>
  <p:clrMapOvr>
    <a:masterClrMapping/>
  </p:clrMapOvr>
  <p:extLst>
    <p:ext uri="{DCECCB84-F9BA-43D5-87BE-67443E8EF086}">
      <p15:sldGuideLst xmlns:p15="http://schemas.microsoft.com/office/powerpoint/2012/main">
        <p15:guide id="1" pos="2880" userDrawn="1">
          <p15:clr>
            <a:srgbClr val="FBAE40"/>
          </p15:clr>
        </p15:guide>
        <p15:guide id="2" pos="5568" userDrawn="1">
          <p15:clr>
            <a:srgbClr val="FBAE40"/>
          </p15:clr>
        </p15:guide>
        <p15:guide id="3" pos="3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_purpl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1951" y="3035188"/>
            <a:ext cx="7762875" cy="530915"/>
          </a:xfrm>
          <a:prstGeom prst="rect">
            <a:avLst/>
          </a:prstGeom>
        </p:spPr>
        <p:txBody>
          <a:bodyPr anchor="t" anchorCtr="0"/>
          <a:lstStyle>
            <a:lvl1pPr marL="0" indent="0" algn="l">
              <a:spcBef>
                <a:spcPts val="0"/>
              </a:spcBef>
              <a:spcAft>
                <a:spcPts val="300"/>
              </a:spcAft>
              <a:buNone/>
              <a:defRPr sz="2850" b="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name</a:t>
            </a:r>
          </a:p>
        </p:txBody>
      </p:sp>
      <p:sp>
        <p:nvSpPr>
          <p:cNvPr id="7" name="Title 1"/>
          <p:cNvSpPr>
            <a:spLocks noGrp="1"/>
          </p:cNvSpPr>
          <p:nvPr>
            <p:ph type="title" hasCustomPrompt="1"/>
          </p:nvPr>
        </p:nvSpPr>
        <p:spPr>
          <a:xfrm>
            <a:off x="361951" y="1568359"/>
            <a:ext cx="7743825" cy="1118255"/>
          </a:xfrm>
          <a:prstGeom prst="rect">
            <a:avLst/>
          </a:prstGeom>
        </p:spPr>
        <p:txBody>
          <a:bodyPr anchor="t" anchorCtr="0"/>
          <a:lstStyle>
            <a:lvl1pPr algn="l">
              <a:lnSpc>
                <a:spcPts val="4000"/>
              </a:lnSpc>
              <a:spcBef>
                <a:spcPts val="0"/>
              </a:spcBef>
              <a:defRPr sz="3800" b="0" cap="all" spc="-30" baseline="0">
                <a:solidFill>
                  <a:schemeClr val="bg2"/>
                </a:solidFill>
                <a:latin typeface="Arial Black" panose="020B0A04020102020204" pitchFamily="34" charset="0"/>
              </a:defRPr>
            </a:lvl1pPr>
          </a:lstStyle>
          <a:p>
            <a:r>
              <a:rPr lang="en-US"/>
              <a:t>This Click to edit master title style</a:t>
            </a:r>
          </a:p>
        </p:txBody>
      </p:sp>
      <p:sp>
        <p:nvSpPr>
          <p:cNvPr id="11" name="Freeform 8"/>
          <p:cNvSpPr>
            <a:spLocks/>
          </p:cNvSpPr>
          <p:nvPr userDrawn="1"/>
        </p:nvSpPr>
        <p:spPr bwMode="auto">
          <a:xfrm>
            <a:off x="-2866" y="2715182"/>
            <a:ext cx="2560320" cy="127000"/>
          </a:xfrm>
          <a:custGeom>
            <a:avLst/>
            <a:gdLst/>
            <a:ahLst/>
            <a:cxnLst/>
            <a:rect l="l" t="t" r="r" b="b"/>
            <a:pathLst>
              <a:path w="3224662" h="127000">
                <a:moveTo>
                  <a:pt x="0" y="0"/>
                </a:moveTo>
                <a:lnTo>
                  <a:pt x="3224662" y="0"/>
                </a:lnTo>
                <a:lnTo>
                  <a:pt x="3191325" y="127000"/>
                </a:lnTo>
                <a:lnTo>
                  <a:pt x="0" y="127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lt1"/>
              </a:solidFill>
              <a:latin typeface="+mn-lt"/>
              <a:cs typeface="+mn-cs"/>
            </a:endParaRPr>
          </a:p>
        </p:txBody>
      </p:sp>
      <p:pic>
        <p:nvPicPr>
          <p:cNvPr id="12" name="Picture 11"/>
          <p:cNvPicPr>
            <a:picLocks noChangeAspect="1"/>
          </p:cNvPicPr>
          <p:nvPr userDrawn="1"/>
        </p:nvPicPr>
        <p:blipFill>
          <a:blip r:embed="rId2"/>
          <a:stretch>
            <a:fillRect/>
          </a:stretch>
        </p:blipFill>
        <p:spPr>
          <a:xfrm>
            <a:off x="7086600" y="4448832"/>
            <a:ext cx="1920239" cy="548640"/>
          </a:xfrm>
          <a:prstGeom prst="rect">
            <a:avLst/>
          </a:prstGeom>
        </p:spPr>
      </p:pic>
    </p:spTree>
    <p:extLst>
      <p:ext uri="{BB962C8B-B14F-4D97-AF65-F5344CB8AC3E}">
        <p14:creationId xmlns:p14="http://schemas.microsoft.com/office/powerpoint/2010/main" val="213383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marL="344488" indent="-344488">
              <a:buFont typeface="Arial" panose="020B0604020202020204" pitchFamily="34" charset="0"/>
              <a:buChar cha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6745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marL="344488" indent="-344488">
              <a:buFont typeface="Arial" panose="020B0604020202020204" pitchFamily="34" charset="0"/>
              <a:buChar cha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528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48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_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2021613"/>
            <a:ext cx="8170606" cy="1446550"/>
          </a:xfrm>
        </p:spPr>
        <p:txBody>
          <a:bodyPr/>
          <a:lstStyle>
            <a:lvl1pPr algn="ctr">
              <a:defRPr sz="4400" b="0" baseline="0">
                <a:solidFill>
                  <a:schemeClr val="bg2"/>
                </a:solidFill>
                <a:latin typeface="Arial Black" panose="020B0A04020102020204" pitchFamily="34"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7080068" y="4429237"/>
            <a:ext cx="1920238" cy="548640"/>
          </a:xfrm>
          <a:prstGeom prst="rect">
            <a:avLst/>
          </a:prstGeom>
        </p:spPr>
      </p:pic>
    </p:spTree>
    <p:extLst>
      <p:ext uri="{BB962C8B-B14F-4D97-AF65-F5344CB8AC3E}">
        <p14:creationId xmlns:p14="http://schemas.microsoft.com/office/powerpoint/2010/main" val="316884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61950" y="337418"/>
            <a:ext cx="8170606" cy="584775"/>
          </a:xfrm>
          <a:prstGeom prst="rect">
            <a:avLst/>
          </a:prstGeom>
        </p:spPr>
        <p:txBody>
          <a:bodyPr vert="horz" wrap="square" lIns="91440" tIns="45720" rIns="91440" bIns="45720" rtlCol="0" anchor="t" anchorCtr="0">
            <a:spAutoFit/>
          </a:bodyPr>
          <a:lstStyle/>
          <a:p>
            <a:r>
              <a:rPr lang="en-US"/>
              <a:t>Click to edit Master title style</a:t>
            </a:r>
          </a:p>
        </p:txBody>
      </p:sp>
      <p:sp>
        <p:nvSpPr>
          <p:cNvPr id="6" name="Text Placeholder 5"/>
          <p:cNvSpPr>
            <a:spLocks noGrp="1"/>
          </p:cNvSpPr>
          <p:nvPr>
            <p:ph type="body" idx="1"/>
          </p:nvPr>
        </p:nvSpPr>
        <p:spPr>
          <a:xfrm>
            <a:off x="361950" y="1003394"/>
            <a:ext cx="8170606" cy="1744067"/>
          </a:xfrm>
          <a:prstGeom prst="rect">
            <a:avLst/>
          </a:prstGeom>
        </p:spPr>
        <p:txBody>
          <a:bodyPr vert="horz" wrap="square" lIns="13716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10"/>
          <a:stretch>
            <a:fillRect/>
          </a:stretch>
        </p:blipFill>
        <p:spPr>
          <a:xfrm>
            <a:off x="7443417" y="4569498"/>
            <a:ext cx="1440179" cy="41148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8" r:id="rId2"/>
    <p:sldLayoutId id="2147483650" r:id="rId3"/>
    <p:sldLayoutId id="2147483671" r:id="rId4"/>
    <p:sldLayoutId id="2147483672" r:id="rId5"/>
    <p:sldLayoutId id="2147483653" r:id="rId6"/>
    <p:sldLayoutId id="2147483670" r:id="rId7"/>
    <p:sldLayoutId id="2147483662" r:id="rId8"/>
  </p:sldLayoutIdLst>
  <p:hf hdr="0" ftr="0" dt="0"/>
  <p:txStyles>
    <p:titleStyle>
      <a:lvl1pPr algn="l" defTabSz="457200" rtl="0" fontAlgn="base">
        <a:spcBef>
          <a:spcPct val="0"/>
        </a:spcBef>
        <a:spcAft>
          <a:spcPct val="0"/>
        </a:spcAft>
        <a:defRPr sz="3200" b="1" kern="1200">
          <a:solidFill>
            <a:schemeClr val="tx2"/>
          </a:solidFill>
          <a:latin typeface="+mj-lt"/>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0" indent="0" algn="l" defTabSz="457200" rtl="0" fontAlgn="base">
        <a:spcBef>
          <a:spcPts val="0"/>
        </a:spcBef>
        <a:spcAft>
          <a:spcPts val="100"/>
        </a:spcAft>
        <a:buFont typeface="Arial" charset="0"/>
        <a:buNone/>
        <a:defRPr sz="2200" kern="1200">
          <a:solidFill>
            <a:schemeClr val="tx1"/>
          </a:solidFill>
          <a:latin typeface="+mn-lt"/>
          <a:ea typeface="Open Sans" panose="020B0606030504020204" pitchFamily="34" charset="0"/>
          <a:cs typeface="Open Sans" panose="020B0606030504020204" pitchFamily="34" charset="0"/>
        </a:defRPr>
      </a:lvl1pPr>
      <a:lvl2pPr marL="569913" indent="-228600" algn="l" defTabSz="457200" rtl="0" fontAlgn="base">
        <a:spcBef>
          <a:spcPts val="0"/>
        </a:spcBef>
        <a:spcAft>
          <a:spcPts val="100"/>
        </a:spcAft>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801688" indent="-227013" algn="l" defTabSz="457200" rtl="0" fontAlgn="base">
        <a:spcBef>
          <a:spcPts val="0"/>
        </a:spcBef>
        <a:spcAft>
          <a:spcPts val="100"/>
        </a:spcAft>
        <a:buFont typeface="Arial"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027113" indent="-220663" algn="l" defTabSz="457200" rtl="0" fontAlgn="base">
        <a:spcBef>
          <a:spcPts val="0"/>
        </a:spcBef>
        <a:spcAft>
          <a:spcPts val="100"/>
        </a:spcAft>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4pPr>
      <a:lvl5pPr marL="1258888" indent="-239713" algn="l" defTabSz="457200" rtl="0" fontAlgn="base">
        <a:spcBef>
          <a:spcPts val="0"/>
        </a:spcBef>
        <a:spcAft>
          <a:spcPts val="100"/>
        </a:spcAft>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guide id="6" pos="542" userDrawn="1">
          <p15:clr>
            <a:srgbClr val="F26B43"/>
          </p15:clr>
        </p15:guide>
        <p15:guide id="7" pos="55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51" y="1418369"/>
            <a:ext cx="7743825" cy="1273297"/>
          </a:xfrm>
        </p:spPr>
        <p:txBody>
          <a:bodyPr/>
          <a:lstStyle/>
          <a:p>
            <a:r>
              <a:rPr lang="en-US" dirty="0"/>
              <a:t>Data Veracity: </a:t>
            </a:r>
            <a:r>
              <a:rPr lang="en-US" b="1" dirty="0"/>
              <a:t>Generative AI 1</a:t>
            </a:r>
            <a:endParaRPr lang="en-US" sz="4000" dirty="0"/>
          </a:p>
        </p:txBody>
      </p:sp>
      <p:sp>
        <p:nvSpPr>
          <p:cNvPr id="9" name="Subtitle 8">
            <a:extLst>
              <a:ext uri="{FF2B5EF4-FFF2-40B4-BE49-F238E27FC236}">
                <a16:creationId xmlns:a16="http://schemas.microsoft.com/office/drawing/2014/main" id="{B2773AAD-913F-4F7D-B76C-297F2718F473}"/>
              </a:ext>
            </a:extLst>
          </p:cNvPr>
          <p:cNvSpPr>
            <a:spLocks noGrp="1"/>
          </p:cNvSpPr>
          <p:nvPr>
            <p:ph type="subTitle" idx="1"/>
          </p:nvPr>
        </p:nvSpPr>
        <p:spPr>
          <a:xfrm>
            <a:off x="361951" y="3014332"/>
            <a:ext cx="7762875" cy="992579"/>
          </a:xfrm>
        </p:spPr>
        <p:txBody>
          <a:bodyPr/>
          <a:lstStyle/>
          <a:p>
            <a:r>
              <a:rPr lang="en-US" sz="2800" dirty="0"/>
              <a:t>Advanced Cases in Assurance Services (ACCTG 521)</a:t>
            </a:r>
          </a:p>
          <a:p>
            <a:r>
              <a:rPr lang="en-US" sz="2800" dirty="0"/>
              <a:t>Class 13 | MPAcc class of 2026</a:t>
            </a:r>
          </a:p>
        </p:txBody>
      </p:sp>
    </p:spTree>
    <p:extLst>
      <p:ext uri="{BB962C8B-B14F-4D97-AF65-F5344CB8AC3E}">
        <p14:creationId xmlns:p14="http://schemas.microsoft.com/office/powerpoint/2010/main" val="38428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0F47E6-17FE-113B-5E28-303F3F5554BE}"/>
              </a:ext>
            </a:extLst>
          </p:cNvPr>
          <p:cNvPicPr>
            <a:picLocks noChangeAspect="1"/>
          </p:cNvPicPr>
          <p:nvPr/>
        </p:nvPicPr>
        <p:blipFill>
          <a:blip r:embed="rId2"/>
          <a:stretch>
            <a:fillRect/>
          </a:stretch>
        </p:blipFill>
        <p:spPr>
          <a:xfrm>
            <a:off x="0" y="338786"/>
            <a:ext cx="9144000" cy="4465927"/>
          </a:xfrm>
          <a:prstGeom prst="rect">
            <a:avLst/>
          </a:prstGeom>
        </p:spPr>
      </p:pic>
    </p:spTree>
    <p:extLst>
      <p:ext uri="{BB962C8B-B14F-4D97-AF65-F5344CB8AC3E}">
        <p14:creationId xmlns:p14="http://schemas.microsoft.com/office/powerpoint/2010/main" val="168047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59E-D035-442F-B808-80D34A409A26}"/>
              </a:ext>
            </a:extLst>
          </p:cNvPr>
          <p:cNvSpPr>
            <a:spLocks noGrp="1"/>
          </p:cNvSpPr>
          <p:nvPr>
            <p:ph type="title"/>
          </p:nvPr>
        </p:nvSpPr>
        <p:spPr>
          <a:xfrm>
            <a:off x="486696" y="2021614"/>
            <a:ext cx="8170606" cy="769441"/>
          </a:xfrm>
        </p:spPr>
        <p:txBody>
          <a:bodyPr/>
          <a:lstStyle/>
          <a:p>
            <a:endParaRPr lang="en-US"/>
          </a:p>
        </p:txBody>
      </p:sp>
      <p:pic>
        <p:nvPicPr>
          <p:cNvPr id="4" name="Picture 3">
            <a:extLst>
              <a:ext uri="{FF2B5EF4-FFF2-40B4-BE49-F238E27FC236}">
                <a16:creationId xmlns:a16="http://schemas.microsoft.com/office/drawing/2014/main" id="{D34F8A0F-A392-468B-83F5-F4CB4C1F3C57}"/>
              </a:ext>
            </a:extLst>
          </p:cNvPr>
          <p:cNvPicPr>
            <a:picLocks noChangeAspect="1"/>
          </p:cNvPicPr>
          <p:nvPr/>
        </p:nvPicPr>
        <p:blipFill>
          <a:blip r:embed="rId3"/>
          <a:stretch>
            <a:fillRect/>
          </a:stretch>
        </p:blipFill>
        <p:spPr>
          <a:xfrm>
            <a:off x="0" y="-477202"/>
            <a:ext cx="9144000" cy="6097904"/>
          </a:xfrm>
          <a:prstGeom prst="rect">
            <a:avLst/>
          </a:prstGeom>
        </p:spPr>
      </p:pic>
      <p:sp>
        <p:nvSpPr>
          <p:cNvPr id="5" name="TextBox 4">
            <a:extLst>
              <a:ext uri="{FF2B5EF4-FFF2-40B4-BE49-F238E27FC236}">
                <a16:creationId xmlns:a16="http://schemas.microsoft.com/office/drawing/2014/main" id="{BCC65860-206F-486C-94A8-1A3581784A71}"/>
              </a:ext>
            </a:extLst>
          </p:cNvPr>
          <p:cNvSpPr txBox="1"/>
          <p:nvPr/>
        </p:nvSpPr>
        <p:spPr>
          <a:xfrm>
            <a:off x="2997529" y="1152145"/>
            <a:ext cx="3195105" cy="769441"/>
          </a:xfrm>
          <a:prstGeom prst="rect">
            <a:avLst/>
          </a:prstGeom>
          <a:noFill/>
        </p:spPr>
        <p:txBody>
          <a:bodyPr wrap="none" rtlCol="0">
            <a:spAutoFit/>
          </a:bodyPr>
          <a:lstStyle/>
          <a:p>
            <a:pPr defTabSz="457178"/>
            <a:r>
              <a:rPr lang="en-US" sz="4400" b="1" dirty="0">
                <a:solidFill>
                  <a:prstClr val="white"/>
                </a:solidFill>
                <a:latin typeface="Arial"/>
                <a:cs typeface="Arial" panose="020B0604020202020204" pitchFamily="34" charset="0"/>
              </a:rPr>
              <a:t>Thank you!</a:t>
            </a:r>
            <a:endParaRPr lang="en-US" dirty="0">
              <a:solidFill>
                <a:prstClr val="white"/>
              </a:solidFill>
              <a:latin typeface="Calibri"/>
            </a:endParaRPr>
          </a:p>
        </p:txBody>
      </p:sp>
    </p:spTree>
    <p:extLst>
      <p:ext uri="{BB962C8B-B14F-4D97-AF65-F5344CB8AC3E}">
        <p14:creationId xmlns:p14="http://schemas.microsoft.com/office/powerpoint/2010/main" val="408289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08D3-2E7B-4761-93EE-64ED2D0E74D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C51732E-A723-4580-A147-73CBB5BF3D05}"/>
              </a:ext>
            </a:extLst>
          </p:cNvPr>
          <p:cNvSpPr>
            <a:spLocks noGrp="1"/>
          </p:cNvSpPr>
          <p:nvPr>
            <p:ph idx="1"/>
          </p:nvPr>
        </p:nvSpPr>
        <p:spPr>
          <a:xfrm>
            <a:off x="361950" y="1000125"/>
            <a:ext cx="8229600" cy="3000821"/>
          </a:xfrm>
        </p:spPr>
        <p:txBody>
          <a:bodyPr/>
          <a:lstStyle/>
          <a:p>
            <a:pPr marL="457200" indent="-457200"/>
            <a:r>
              <a:rPr lang="en-US" b="1" dirty="0">
                <a:solidFill>
                  <a:schemeClr val="tx2"/>
                </a:solidFill>
              </a:rPr>
              <a:t>Review: </a:t>
            </a:r>
            <a:r>
              <a:rPr lang="en-US" b="1" dirty="0" err="1">
                <a:solidFill>
                  <a:schemeClr val="tx2"/>
                </a:solidFill>
              </a:rPr>
              <a:t>Mindbridge</a:t>
            </a:r>
            <a:r>
              <a:rPr lang="en-US" b="1" dirty="0">
                <a:solidFill>
                  <a:schemeClr val="tx2"/>
                </a:solidFill>
              </a:rPr>
              <a:t> AI</a:t>
            </a:r>
          </a:p>
          <a:p>
            <a:pPr marL="457200" indent="-457200"/>
            <a:r>
              <a:rPr lang="en-US" dirty="0">
                <a:solidFill>
                  <a:schemeClr val="tx1">
                    <a:lumMod val="85000"/>
                    <a:lumOff val="15000"/>
                  </a:schemeClr>
                </a:solidFill>
              </a:rPr>
              <a:t>Overview: Individual Deliverable (Due Nov 13</a:t>
            </a:r>
            <a:r>
              <a:rPr lang="en-US" baseline="30000" dirty="0">
                <a:solidFill>
                  <a:schemeClr val="tx1">
                    <a:lumMod val="85000"/>
                    <a:lumOff val="15000"/>
                  </a:schemeClr>
                </a:solidFill>
              </a:rPr>
              <a:t>th</a:t>
            </a:r>
            <a:r>
              <a:rPr lang="en-US" dirty="0">
                <a:solidFill>
                  <a:schemeClr val="tx1">
                    <a:lumMod val="85000"/>
                    <a:lumOff val="15000"/>
                  </a:schemeClr>
                </a:solidFill>
              </a:rPr>
              <a:t>)</a:t>
            </a:r>
          </a:p>
          <a:p>
            <a:pPr marL="457200" indent="-457200"/>
            <a:r>
              <a:rPr lang="en-US" dirty="0">
                <a:solidFill>
                  <a:schemeClr val="tx1">
                    <a:lumMod val="85000"/>
                    <a:lumOff val="15000"/>
                  </a:schemeClr>
                </a:solidFill>
              </a:rPr>
              <a:t>Labs:</a:t>
            </a:r>
          </a:p>
          <a:p>
            <a:pPr marL="1027113" lvl="1" indent="-457200"/>
            <a:r>
              <a:rPr lang="en-US" dirty="0"/>
              <a:t>Preliminary Tests on Pure Oils Test Data</a:t>
            </a:r>
          </a:p>
          <a:p>
            <a:pPr marL="1027113" lvl="1" indent="-457200"/>
            <a:r>
              <a:rPr lang="en-US" dirty="0">
                <a:solidFill>
                  <a:schemeClr val="tx1">
                    <a:lumMod val="85000"/>
                    <a:lumOff val="15000"/>
                  </a:schemeClr>
                </a:solidFill>
              </a:rPr>
              <a:t>Check Another File (time permitting, helps w/ heading 2)</a:t>
            </a:r>
          </a:p>
          <a:p>
            <a:pPr marL="1027113" lvl="1" indent="-457200"/>
            <a:r>
              <a:rPr lang="en-US" dirty="0">
                <a:solidFill>
                  <a:schemeClr val="tx1">
                    <a:lumMod val="85000"/>
                    <a:lumOff val="15000"/>
                  </a:schemeClr>
                </a:solidFill>
              </a:rPr>
              <a:t>Time for Memo Drafting (headings 1 &amp; 2 and Appendix 1).</a:t>
            </a:r>
          </a:p>
          <a:p>
            <a:pPr marL="1027113" lvl="1" indent="-457200"/>
            <a:endParaRPr lang="en-US" dirty="0"/>
          </a:p>
        </p:txBody>
      </p:sp>
    </p:spTree>
    <p:extLst>
      <p:ext uri="{BB962C8B-B14F-4D97-AF65-F5344CB8AC3E}">
        <p14:creationId xmlns:p14="http://schemas.microsoft.com/office/powerpoint/2010/main" val="399669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B291B-6832-F610-3438-CCEEA2834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9392E-77C3-0CD5-4598-C04FD179845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D7B524A-6936-FFA7-7549-73B059A93339}"/>
              </a:ext>
            </a:extLst>
          </p:cNvPr>
          <p:cNvSpPr>
            <a:spLocks noGrp="1"/>
          </p:cNvSpPr>
          <p:nvPr>
            <p:ph idx="1"/>
          </p:nvPr>
        </p:nvSpPr>
        <p:spPr>
          <a:xfrm>
            <a:off x="361950" y="1000125"/>
            <a:ext cx="8305800" cy="3000821"/>
          </a:xfrm>
        </p:spPr>
        <p:txBody>
          <a:bodyPr/>
          <a:lstStyle/>
          <a:p>
            <a:pPr marL="457200" indent="-457200"/>
            <a:r>
              <a:rPr lang="en-US" dirty="0">
                <a:solidFill>
                  <a:schemeClr val="bg1">
                    <a:lumMod val="75000"/>
                  </a:schemeClr>
                </a:solidFill>
              </a:rPr>
              <a:t>Review: </a:t>
            </a:r>
            <a:r>
              <a:rPr lang="en-US" dirty="0" err="1">
                <a:solidFill>
                  <a:schemeClr val="bg1">
                    <a:lumMod val="75000"/>
                  </a:schemeClr>
                </a:solidFill>
              </a:rPr>
              <a:t>Mindbridge</a:t>
            </a:r>
            <a:r>
              <a:rPr lang="en-US" dirty="0">
                <a:solidFill>
                  <a:schemeClr val="bg1">
                    <a:lumMod val="75000"/>
                  </a:schemeClr>
                </a:solidFill>
              </a:rPr>
              <a:t> AI</a:t>
            </a:r>
          </a:p>
          <a:p>
            <a:pPr marL="457200" indent="-457200"/>
            <a:r>
              <a:rPr lang="en-US" b="1" dirty="0">
                <a:solidFill>
                  <a:srgbClr val="412985"/>
                </a:solidFill>
              </a:rPr>
              <a:t>Overview: Individual Deliverable (Due Nov 13</a:t>
            </a:r>
            <a:r>
              <a:rPr lang="en-US" b="1" baseline="30000" dirty="0">
                <a:solidFill>
                  <a:srgbClr val="412985"/>
                </a:solidFill>
              </a:rPr>
              <a:t>th</a:t>
            </a:r>
            <a:r>
              <a:rPr lang="en-US" b="1" dirty="0">
                <a:solidFill>
                  <a:srgbClr val="412985"/>
                </a:solidFill>
              </a:rPr>
              <a:t>)</a:t>
            </a:r>
          </a:p>
          <a:p>
            <a:pPr marL="457200" indent="-457200"/>
            <a:r>
              <a:rPr lang="en-US" dirty="0">
                <a:solidFill>
                  <a:schemeClr val="tx1">
                    <a:lumMod val="85000"/>
                    <a:lumOff val="15000"/>
                  </a:schemeClr>
                </a:solidFill>
              </a:rPr>
              <a:t>Labs:</a:t>
            </a:r>
          </a:p>
          <a:p>
            <a:pPr marL="1027113" lvl="1" indent="-457200"/>
            <a:r>
              <a:rPr lang="en-US" dirty="0"/>
              <a:t>Preliminary Tests on Pure Oils Test Data</a:t>
            </a:r>
          </a:p>
          <a:p>
            <a:pPr marL="1027113" lvl="1" indent="-457200"/>
            <a:r>
              <a:rPr lang="en-US" dirty="0">
                <a:solidFill>
                  <a:schemeClr val="tx1">
                    <a:lumMod val="85000"/>
                    <a:lumOff val="15000"/>
                  </a:schemeClr>
                </a:solidFill>
              </a:rPr>
              <a:t>Check Another File (time permitting, helps w/ heading 2)</a:t>
            </a:r>
          </a:p>
          <a:p>
            <a:pPr marL="1027113" lvl="1" indent="-457200"/>
            <a:r>
              <a:rPr lang="en-US" dirty="0">
                <a:solidFill>
                  <a:schemeClr val="tx1">
                    <a:lumMod val="85000"/>
                    <a:lumOff val="15000"/>
                  </a:schemeClr>
                </a:solidFill>
              </a:rPr>
              <a:t>Time for Memo Drafting (headings 1 &amp; 2 and Appendix 1).</a:t>
            </a:r>
          </a:p>
          <a:p>
            <a:pPr marL="1027113" lvl="1" indent="-457200"/>
            <a:endParaRPr lang="en-US" dirty="0"/>
          </a:p>
        </p:txBody>
      </p:sp>
    </p:spTree>
    <p:extLst>
      <p:ext uri="{BB962C8B-B14F-4D97-AF65-F5344CB8AC3E}">
        <p14:creationId xmlns:p14="http://schemas.microsoft.com/office/powerpoint/2010/main" val="104447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E6C1-A978-BEAE-5793-E98706A00F52}"/>
              </a:ext>
            </a:extLst>
          </p:cNvPr>
          <p:cNvSpPr>
            <a:spLocks noGrp="1"/>
          </p:cNvSpPr>
          <p:nvPr>
            <p:ph type="title"/>
          </p:nvPr>
        </p:nvSpPr>
        <p:spPr>
          <a:xfrm>
            <a:off x="0" y="265675"/>
            <a:ext cx="8390553" cy="769441"/>
          </a:xfrm>
        </p:spPr>
        <p:txBody>
          <a:bodyPr/>
          <a:lstStyle/>
          <a:p>
            <a:r>
              <a:rPr lang="en-US" dirty="0"/>
              <a:t>Swindler Case Part 2</a:t>
            </a:r>
          </a:p>
        </p:txBody>
      </p:sp>
      <p:pic>
        <p:nvPicPr>
          <p:cNvPr id="8" name="Picture 7">
            <a:extLst>
              <a:ext uri="{FF2B5EF4-FFF2-40B4-BE49-F238E27FC236}">
                <a16:creationId xmlns:a16="http://schemas.microsoft.com/office/drawing/2014/main" id="{F005C836-7166-1992-65E4-96754AB8C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548" y="1207610"/>
            <a:ext cx="2984500" cy="3837214"/>
          </a:xfrm>
          <a:prstGeom prst="rect">
            <a:avLst/>
          </a:prstGeom>
        </p:spPr>
      </p:pic>
      <p:cxnSp>
        <p:nvCxnSpPr>
          <p:cNvPr id="4" name="Straight Arrow Connector 3">
            <a:extLst>
              <a:ext uri="{FF2B5EF4-FFF2-40B4-BE49-F238E27FC236}">
                <a16:creationId xmlns:a16="http://schemas.microsoft.com/office/drawing/2014/main" id="{660D1AFB-CC99-B577-2ED5-367EA30D1796}"/>
              </a:ext>
            </a:extLst>
          </p:cNvPr>
          <p:cNvCxnSpPr/>
          <p:nvPr/>
        </p:nvCxnSpPr>
        <p:spPr>
          <a:xfrm flipH="1">
            <a:off x="5446929" y="1361732"/>
            <a:ext cx="1526193" cy="14406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CBC500F-8CFA-317C-1649-159282A9403D}"/>
              </a:ext>
            </a:extLst>
          </p:cNvPr>
          <p:cNvSpPr txBox="1"/>
          <p:nvPr/>
        </p:nvSpPr>
        <p:spPr>
          <a:xfrm>
            <a:off x="7071798" y="1068008"/>
            <a:ext cx="399468" cy="369332"/>
          </a:xfrm>
          <a:prstGeom prst="rect">
            <a:avLst/>
          </a:prstGeom>
          <a:noFill/>
        </p:spPr>
        <p:txBody>
          <a:bodyPr wrap="none" rtlCol="0">
            <a:spAutoFit/>
          </a:bodyPr>
          <a:lstStyle/>
          <a:p>
            <a:r>
              <a:rPr lang="en-US" dirty="0">
                <a:latin typeface="+mn-lt"/>
              </a:rPr>
              <a:t>??</a:t>
            </a:r>
          </a:p>
        </p:txBody>
      </p:sp>
    </p:spTree>
    <p:extLst>
      <p:ext uri="{BB962C8B-B14F-4D97-AF65-F5344CB8AC3E}">
        <p14:creationId xmlns:p14="http://schemas.microsoft.com/office/powerpoint/2010/main" val="27619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A085-A5AE-4EC0-BB0E-60792C9A4629}"/>
              </a:ext>
            </a:extLst>
          </p:cNvPr>
          <p:cNvSpPr>
            <a:spLocks noGrp="1"/>
          </p:cNvSpPr>
          <p:nvPr>
            <p:ph type="title"/>
          </p:nvPr>
        </p:nvSpPr>
        <p:spPr/>
        <p:txBody>
          <a:bodyPr/>
          <a:lstStyle/>
          <a:p>
            <a:r>
              <a:rPr lang="en-US" dirty="0"/>
              <a:t>Part Two Requirements</a:t>
            </a:r>
          </a:p>
        </p:txBody>
      </p:sp>
      <p:sp>
        <p:nvSpPr>
          <p:cNvPr id="3" name="Content Placeholder 2">
            <a:extLst>
              <a:ext uri="{FF2B5EF4-FFF2-40B4-BE49-F238E27FC236}">
                <a16:creationId xmlns:a16="http://schemas.microsoft.com/office/drawing/2014/main" id="{16722AD0-4454-24C2-B860-6B3C7F9CF409}"/>
              </a:ext>
            </a:extLst>
          </p:cNvPr>
          <p:cNvSpPr>
            <a:spLocks noGrp="1"/>
          </p:cNvSpPr>
          <p:nvPr>
            <p:ph idx="1"/>
          </p:nvPr>
        </p:nvSpPr>
        <p:spPr>
          <a:xfrm>
            <a:off x="361950" y="1000125"/>
            <a:ext cx="8229600" cy="3539430"/>
          </a:xfrm>
        </p:spPr>
        <p:txBody>
          <a:bodyPr/>
          <a:lstStyle/>
          <a:p>
            <a:r>
              <a:rPr lang="en-US" dirty="0"/>
              <a:t>Perform at least seven tests that will help determine if the data set is real or fake. Your tests can use the data included in the file Skylar sent you or you can add external data. If you add external data, include the link in the test explanation showing where you acquired the data. </a:t>
            </a:r>
          </a:p>
        </p:txBody>
      </p:sp>
    </p:spTree>
    <p:extLst>
      <p:ext uri="{BB962C8B-B14F-4D97-AF65-F5344CB8AC3E}">
        <p14:creationId xmlns:p14="http://schemas.microsoft.com/office/powerpoint/2010/main" val="342806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B407-3907-C97B-05AB-41606BE518F6}"/>
              </a:ext>
            </a:extLst>
          </p:cNvPr>
          <p:cNvSpPr>
            <a:spLocks noGrp="1"/>
          </p:cNvSpPr>
          <p:nvPr>
            <p:ph type="title"/>
          </p:nvPr>
        </p:nvSpPr>
        <p:spPr/>
        <p:txBody>
          <a:bodyPr/>
          <a:lstStyle/>
          <a:p>
            <a:r>
              <a:rPr lang="en-US" dirty="0"/>
              <a:t>Memo Requirements</a:t>
            </a:r>
          </a:p>
        </p:txBody>
      </p:sp>
      <p:sp>
        <p:nvSpPr>
          <p:cNvPr id="3" name="Content Placeholder 2">
            <a:extLst>
              <a:ext uri="{FF2B5EF4-FFF2-40B4-BE49-F238E27FC236}">
                <a16:creationId xmlns:a16="http://schemas.microsoft.com/office/drawing/2014/main" id="{79BCC88E-C10D-AAE8-4D27-B87BBED5409A}"/>
              </a:ext>
            </a:extLst>
          </p:cNvPr>
          <p:cNvSpPr>
            <a:spLocks noGrp="1"/>
          </p:cNvSpPr>
          <p:nvPr>
            <p:ph idx="1"/>
          </p:nvPr>
        </p:nvSpPr>
        <p:spPr>
          <a:xfrm>
            <a:off x="361950" y="1000125"/>
            <a:ext cx="8229600" cy="3072636"/>
          </a:xfrm>
        </p:spPr>
        <p:txBody>
          <a:bodyPr/>
          <a:lstStyle/>
          <a:p>
            <a:pPr marL="457200" indent="-457200">
              <a:buFont typeface="Arial" panose="020B0604020202020204" pitchFamily="34" charset="0"/>
              <a:buChar char="•"/>
            </a:pPr>
            <a:r>
              <a:rPr lang="en-US" dirty="0"/>
              <a:t>Documentation of Preliminary Testing Environment (started today)</a:t>
            </a:r>
          </a:p>
          <a:p>
            <a:pPr marL="457200" indent="-457200">
              <a:buFont typeface="Arial" panose="020B0604020202020204" pitchFamily="34" charset="0"/>
              <a:buChar char="•"/>
            </a:pPr>
            <a:r>
              <a:rPr lang="en-US" dirty="0"/>
              <a:t>Outline of Expectations (more sophisticated Generative AI, next class)</a:t>
            </a:r>
          </a:p>
          <a:p>
            <a:pPr marL="457200" indent="-457200">
              <a:buFont typeface="Arial" panose="020B0604020202020204" pitchFamily="34" charset="0"/>
              <a:buChar char="•"/>
            </a:pPr>
            <a:r>
              <a:rPr lang="en-US" dirty="0"/>
              <a:t>Analysis of Increasing Gen AI sophistication and implications (next class)</a:t>
            </a:r>
          </a:p>
        </p:txBody>
      </p:sp>
    </p:spTree>
    <p:extLst>
      <p:ext uri="{BB962C8B-B14F-4D97-AF65-F5344CB8AC3E}">
        <p14:creationId xmlns:p14="http://schemas.microsoft.com/office/powerpoint/2010/main" val="282617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EA3A7-53C8-6641-DCBB-0381231E6E7F}"/>
              </a:ext>
            </a:extLst>
          </p:cNvPr>
          <p:cNvPicPr>
            <a:picLocks noChangeAspect="1"/>
          </p:cNvPicPr>
          <p:nvPr/>
        </p:nvPicPr>
        <p:blipFill>
          <a:blip r:embed="rId2"/>
          <a:stretch>
            <a:fillRect/>
          </a:stretch>
        </p:blipFill>
        <p:spPr>
          <a:xfrm>
            <a:off x="1851338" y="0"/>
            <a:ext cx="5441324" cy="5143500"/>
          </a:xfrm>
          <a:prstGeom prst="rect">
            <a:avLst/>
          </a:prstGeom>
        </p:spPr>
      </p:pic>
    </p:spTree>
    <p:extLst>
      <p:ext uri="{BB962C8B-B14F-4D97-AF65-F5344CB8AC3E}">
        <p14:creationId xmlns:p14="http://schemas.microsoft.com/office/powerpoint/2010/main" val="142517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8B681-9BF7-DE91-FDBB-FC32F1DD409E}"/>
              </a:ext>
            </a:extLst>
          </p:cNvPr>
          <p:cNvPicPr>
            <a:picLocks noChangeAspect="1"/>
          </p:cNvPicPr>
          <p:nvPr/>
        </p:nvPicPr>
        <p:blipFill>
          <a:blip r:embed="rId2"/>
          <a:stretch>
            <a:fillRect/>
          </a:stretch>
        </p:blipFill>
        <p:spPr>
          <a:xfrm>
            <a:off x="213704" y="957037"/>
            <a:ext cx="8716591" cy="3229426"/>
          </a:xfrm>
          <a:prstGeom prst="rect">
            <a:avLst/>
          </a:prstGeom>
        </p:spPr>
      </p:pic>
      <p:cxnSp>
        <p:nvCxnSpPr>
          <p:cNvPr id="5" name="Straight Arrow Connector 4">
            <a:extLst>
              <a:ext uri="{FF2B5EF4-FFF2-40B4-BE49-F238E27FC236}">
                <a16:creationId xmlns:a16="http://schemas.microsoft.com/office/drawing/2014/main" id="{A0AE99A8-3B88-50D2-C764-00983D9A0568}"/>
              </a:ext>
            </a:extLst>
          </p:cNvPr>
          <p:cNvCxnSpPr>
            <a:cxnSpLocks/>
          </p:cNvCxnSpPr>
          <p:nvPr/>
        </p:nvCxnSpPr>
        <p:spPr>
          <a:xfrm flipH="1">
            <a:off x="2335338" y="651263"/>
            <a:ext cx="736783" cy="10722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8B600BB-42E9-8610-77BC-97CAC164B654}"/>
              </a:ext>
            </a:extLst>
          </p:cNvPr>
          <p:cNvCxnSpPr>
            <a:cxnSpLocks/>
          </p:cNvCxnSpPr>
          <p:nvPr/>
        </p:nvCxnSpPr>
        <p:spPr>
          <a:xfrm>
            <a:off x="3072121" y="651263"/>
            <a:ext cx="453911" cy="9407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5DDA53D-08A2-EB57-98BD-E20215F676EB}"/>
              </a:ext>
            </a:extLst>
          </p:cNvPr>
          <p:cNvCxnSpPr>
            <a:cxnSpLocks/>
          </p:cNvCxnSpPr>
          <p:nvPr/>
        </p:nvCxnSpPr>
        <p:spPr>
          <a:xfrm>
            <a:off x="3072121" y="651263"/>
            <a:ext cx="2210348" cy="10262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3C5E00C-C1FE-D5EA-8855-FA04007597CC}"/>
              </a:ext>
            </a:extLst>
          </p:cNvPr>
          <p:cNvSpPr txBox="1"/>
          <p:nvPr/>
        </p:nvSpPr>
        <p:spPr>
          <a:xfrm>
            <a:off x="2120738" y="281931"/>
            <a:ext cx="1902765" cy="369332"/>
          </a:xfrm>
          <a:prstGeom prst="rect">
            <a:avLst/>
          </a:prstGeom>
          <a:noFill/>
        </p:spPr>
        <p:txBody>
          <a:bodyPr wrap="none" rtlCol="0">
            <a:spAutoFit/>
          </a:bodyPr>
          <a:lstStyle/>
          <a:p>
            <a:r>
              <a:rPr lang="en-US" dirty="0">
                <a:latin typeface="+mn-lt"/>
              </a:rPr>
              <a:t>Directly from Case</a:t>
            </a:r>
          </a:p>
        </p:txBody>
      </p:sp>
      <p:sp>
        <p:nvSpPr>
          <p:cNvPr id="14" name="TextBox 13">
            <a:extLst>
              <a:ext uri="{FF2B5EF4-FFF2-40B4-BE49-F238E27FC236}">
                <a16:creationId xmlns:a16="http://schemas.microsoft.com/office/drawing/2014/main" id="{AFA63B9C-A760-D902-015D-460279DA0930}"/>
              </a:ext>
            </a:extLst>
          </p:cNvPr>
          <p:cNvSpPr txBox="1"/>
          <p:nvPr/>
        </p:nvSpPr>
        <p:spPr>
          <a:xfrm>
            <a:off x="6249497" y="434818"/>
            <a:ext cx="2579681" cy="369332"/>
          </a:xfrm>
          <a:prstGeom prst="rect">
            <a:avLst/>
          </a:prstGeom>
          <a:noFill/>
        </p:spPr>
        <p:txBody>
          <a:bodyPr wrap="none" rtlCol="0">
            <a:spAutoFit/>
          </a:bodyPr>
          <a:lstStyle/>
          <a:p>
            <a:r>
              <a:rPr lang="en-US" dirty="0">
                <a:latin typeface="+mn-lt"/>
              </a:rPr>
              <a:t>+ Ask the Right Questions</a:t>
            </a:r>
          </a:p>
        </p:txBody>
      </p:sp>
      <p:cxnSp>
        <p:nvCxnSpPr>
          <p:cNvPr id="16" name="Straight Arrow Connector 15">
            <a:extLst>
              <a:ext uri="{FF2B5EF4-FFF2-40B4-BE49-F238E27FC236}">
                <a16:creationId xmlns:a16="http://schemas.microsoft.com/office/drawing/2014/main" id="{A9CB0E77-6108-2407-4743-FEE44DBFD1A4}"/>
              </a:ext>
            </a:extLst>
          </p:cNvPr>
          <p:cNvCxnSpPr/>
          <p:nvPr/>
        </p:nvCxnSpPr>
        <p:spPr>
          <a:xfrm>
            <a:off x="7545445" y="894665"/>
            <a:ext cx="0" cy="782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D936F12-467A-6C77-3C47-89CD22C52257}"/>
              </a:ext>
            </a:extLst>
          </p:cNvPr>
          <p:cNvSpPr txBox="1"/>
          <p:nvPr/>
        </p:nvSpPr>
        <p:spPr>
          <a:xfrm>
            <a:off x="5305587" y="3586298"/>
            <a:ext cx="3624708" cy="1200329"/>
          </a:xfrm>
          <a:prstGeom prst="rect">
            <a:avLst/>
          </a:prstGeom>
          <a:noFill/>
        </p:spPr>
        <p:txBody>
          <a:bodyPr wrap="square" rtlCol="0">
            <a:spAutoFit/>
          </a:bodyPr>
          <a:lstStyle/>
          <a:p>
            <a:r>
              <a:rPr lang="en-US" b="1" dirty="0">
                <a:solidFill>
                  <a:srgbClr val="412985"/>
                </a:solidFill>
                <a:latin typeface="+mn-lt"/>
              </a:rPr>
              <a:t>Based on the conclusion from the test, what question would you ask the hypothetical manager / borrower?</a:t>
            </a:r>
          </a:p>
        </p:txBody>
      </p:sp>
    </p:spTree>
    <p:extLst>
      <p:ext uri="{BB962C8B-B14F-4D97-AF65-F5344CB8AC3E}">
        <p14:creationId xmlns:p14="http://schemas.microsoft.com/office/powerpoint/2010/main" val="624551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29601-D40F-B78E-2E2B-3EDA28D06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E6326-2787-090B-4136-A610EC42330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AF3DED0-B219-93A1-3722-1E751B277C0B}"/>
              </a:ext>
            </a:extLst>
          </p:cNvPr>
          <p:cNvSpPr>
            <a:spLocks noGrp="1"/>
          </p:cNvSpPr>
          <p:nvPr>
            <p:ph idx="1"/>
          </p:nvPr>
        </p:nvSpPr>
        <p:spPr>
          <a:xfrm>
            <a:off x="361950" y="1000125"/>
            <a:ext cx="8229600" cy="3000821"/>
          </a:xfrm>
        </p:spPr>
        <p:txBody>
          <a:bodyPr/>
          <a:lstStyle/>
          <a:p>
            <a:pPr marL="457200" indent="-457200"/>
            <a:r>
              <a:rPr lang="en-US" dirty="0">
                <a:solidFill>
                  <a:schemeClr val="bg1">
                    <a:lumMod val="75000"/>
                  </a:schemeClr>
                </a:solidFill>
              </a:rPr>
              <a:t>Review: </a:t>
            </a:r>
            <a:r>
              <a:rPr lang="en-US" dirty="0" err="1">
                <a:solidFill>
                  <a:schemeClr val="bg1">
                    <a:lumMod val="75000"/>
                  </a:schemeClr>
                </a:solidFill>
              </a:rPr>
              <a:t>Mindbridge</a:t>
            </a:r>
            <a:r>
              <a:rPr lang="en-US" dirty="0">
                <a:solidFill>
                  <a:schemeClr val="bg1">
                    <a:lumMod val="75000"/>
                  </a:schemeClr>
                </a:solidFill>
              </a:rPr>
              <a:t> AI</a:t>
            </a:r>
          </a:p>
          <a:p>
            <a:pPr marL="457200" indent="-457200"/>
            <a:r>
              <a:rPr lang="en-US" dirty="0">
                <a:solidFill>
                  <a:schemeClr val="bg1">
                    <a:lumMod val="75000"/>
                  </a:schemeClr>
                </a:solidFill>
              </a:rPr>
              <a:t>Overview: Individual Deliverable (Due Nov 13</a:t>
            </a:r>
            <a:r>
              <a:rPr lang="en-US" baseline="30000" dirty="0">
                <a:solidFill>
                  <a:schemeClr val="bg1">
                    <a:lumMod val="75000"/>
                  </a:schemeClr>
                </a:solidFill>
              </a:rPr>
              <a:t>th</a:t>
            </a:r>
            <a:r>
              <a:rPr lang="en-US" dirty="0">
                <a:solidFill>
                  <a:schemeClr val="bg1">
                    <a:lumMod val="75000"/>
                  </a:schemeClr>
                </a:solidFill>
              </a:rPr>
              <a:t>)</a:t>
            </a:r>
          </a:p>
          <a:p>
            <a:pPr marL="457200" indent="-457200"/>
            <a:r>
              <a:rPr lang="en-US" b="1" dirty="0">
                <a:solidFill>
                  <a:srgbClr val="412985"/>
                </a:solidFill>
              </a:rPr>
              <a:t>Labs:</a:t>
            </a:r>
          </a:p>
          <a:p>
            <a:pPr marL="1027113" lvl="1" indent="-457200"/>
            <a:r>
              <a:rPr lang="en-US" b="1" dirty="0">
                <a:solidFill>
                  <a:srgbClr val="412985"/>
                </a:solidFill>
              </a:rPr>
              <a:t>Preliminary Tests on Pure Oils Test Data</a:t>
            </a:r>
          </a:p>
          <a:p>
            <a:pPr marL="1027113" lvl="1" indent="-457200"/>
            <a:r>
              <a:rPr lang="en-US" b="1" dirty="0">
                <a:solidFill>
                  <a:srgbClr val="412985"/>
                </a:solidFill>
              </a:rPr>
              <a:t>Check Another File (time permitting, helps w/ heading 2)</a:t>
            </a:r>
          </a:p>
          <a:p>
            <a:pPr marL="1027113" lvl="1" indent="-457200"/>
            <a:r>
              <a:rPr lang="en-US" b="1" dirty="0">
                <a:solidFill>
                  <a:srgbClr val="412985"/>
                </a:solidFill>
              </a:rPr>
              <a:t>Time for Memo Drafting (headings 1 &amp; 2 and Appendix 1).</a:t>
            </a:r>
          </a:p>
          <a:p>
            <a:pPr marL="1027113" lvl="1" indent="-457200"/>
            <a:endParaRPr lang="en-US" dirty="0"/>
          </a:p>
        </p:txBody>
      </p:sp>
    </p:spTree>
    <p:extLst>
      <p:ext uri="{BB962C8B-B14F-4D97-AF65-F5344CB8AC3E}">
        <p14:creationId xmlns:p14="http://schemas.microsoft.com/office/powerpoint/2010/main" val="54868917"/>
      </p:ext>
    </p:extLst>
  </p:cSld>
  <p:clrMapOvr>
    <a:masterClrMapping/>
  </p:clrMapOvr>
</p:sld>
</file>

<file path=ppt/theme/theme1.xml><?xml version="1.0" encoding="utf-8"?>
<a:theme xmlns:a="http://schemas.openxmlformats.org/drawingml/2006/main" name="W Foster MBA Career Mgmt">
  <a:themeElements>
    <a:clrScheme name="Foster">
      <a:dk1>
        <a:sysClr val="windowText" lastClr="000000"/>
      </a:dk1>
      <a:lt1>
        <a:sysClr val="window" lastClr="FFFFFF"/>
      </a:lt1>
      <a:dk2>
        <a:srgbClr val="4B2E84"/>
      </a:dk2>
      <a:lt2>
        <a:srgbClr val="B9A077"/>
      </a:lt2>
      <a:accent1>
        <a:srgbClr val="86754D"/>
      </a:accent1>
      <a:accent2>
        <a:srgbClr val="0988C1"/>
      </a:accent2>
      <a:accent3>
        <a:srgbClr val="3CB2A7"/>
      </a:accent3>
      <a:accent4>
        <a:srgbClr val="41AD49"/>
      </a:accent4>
      <a:accent5>
        <a:srgbClr val="DC4327"/>
      </a:accent5>
      <a:accent6>
        <a:srgbClr val="D2B887"/>
      </a:accent6>
      <a:hlink>
        <a:srgbClr val="4B2E84"/>
      </a:hlink>
      <a:folHlink>
        <a:srgbClr val="4B2E84"/>
      </a:folHlink>
    </a:clrScheme>
    <a:fontScheme name="Foster">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F69E203AC04243ACA450E86C6C3027" ma:contentTypeVersion="3" ma:contentTypeDescription="Create a new document." ma:contentTypeScope="" ma:versionID="2d5dfb402cda9ec94ad9e4211ac1946e">
  <xsd:schema xmlns:xsd="http://www.w3.org/2001/XMLSchema" xmlns:xs="http://www.w3.org/2001/XMLSchema" xmlns:p="http://schemas.microsoft.com/office/2006/metadata/properties" xmlns:ns2="92d151aa-5444-48df-9732-7562e1b8a114" targetNamespace="http://schemas.microsoft.com/office/2006/metadata/properties" ma:root="true" ma:fieldsID="713c23bda8087a008cc1c00c9d76869d" ns2:_="">
    <xsd:import namespace="92d151aa-5444-48df-9732-7562e1b8a1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151aa-5444-48df-9732-7562e1b8a11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2C1C38-D2BC-41E8-BFF7-3546CADD0637}">
  <ds:schemaRefs>
    <ds:schemaRef ds:uri="http://schemas.microsoft.com/sharepoint/v3/contenttype/forms"/>
  </ds:schemaRefs>
</ds:datastoreItem>
</file>

<file path=customXml/itemProps2.xml><?xml version="1.0" encoding="utf-8"?>
<ds:datastoreItem xmlns:ds="http://schemas.openxmlformats.org/officeDocument/2006/customXml" ds:itemID="{52AA8D24-9DB6-4446-BFF5-A34A571DCD63}">
  <ds:schemaRefs>
    <ds:schemaRef ds:uri="http://schemas.microsoft.com/office/infopath/2007/PartnerControls"/>
    <ds:schemaRef ds:uri="http://purl.org/dc/elements/1.1/"/>
    <ds:schemaRef ds:uri="http://schemas.openxmlformats.org/package/2006/metadata/core-properties"/>
    <ds:schemaRef ds:uri="http://purl.org/dc/dcmitype/"/>
    <ds:schemaRef ds:uri="http://schemas.microsoft.com/office/2006/metadata/properties"/>
    <ds:schemaRef ds:uri="http://schemas.microsoft.com/office/2006/documentManagement/types"/>
    <ds:schemaRef ds:uri="92d151aa-5444-48df-9732-7562e1b8a114"/>
    <ds:schemaRef ds:uri="http://www.w3.org/XML/1998/namespace"/>
    <ds:schemaRef ds:uri="http://purl.org/dc/terms/"/>
  </ds:schemaRefs>
</ds:datastoreItem>
</file>

<file path=customXml/itemProps3.xml><?xml version="1.0" encoding="utf-8"?>
<ds:datastoreItem xmlns:ds="http://schemas.openxmlformats.org/officeDocument/2006/customXml" ds:itemID="{4C7141BF-5E11-47F9-9296-0695D3DC9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151aa-5444-48df-9732-7562e1b8a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13146</TotalTime>
  <Words>305</Words>
  <Application>Microsoft Office PowerPoint</Application>
  <PresentationFormat>On-screen Show (16:9)</PresentationFormat>
  <Paragraphs>41</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W Foster MBA Career Mgmt</vt:lpstr>
      <vt:lpstr>Data Veracity: Generative AI 1</vt:lpstr>
      <vt:lpstr>Agenda</vt:lpstr>
      <vt:lpstr>Agenda</vt:lpstr>
      <vt:lpstr>Swindler Case Part 2</vt:lpstr>
      <vt:lpstr>Part Two Requirements</vt:lpstr>
      <vt:lpstr>Memo Requirements</vt:lpstr>
      <vt:lpstr>PowerPoint Presentation</vt:lpstr>
      <vt:lpstr>PowerPoint Presentation</vt:lpstr>
      <vt:lpstr>Agenda</vt:lpstr>
      <vt:lpstr>PowerPoint Presentation</vt:lpstr>
      <vt:lpstr>PowerPoint Presentation</vt:lpstr>
    </vt:vector>
  </TitlesOfParts>
  <Company>A.K.A.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Kumasaka</dc:creator>
  <cp:lastModifiedBy>Asher Curtis</cp:lastModifiedBy>
  <cp:revision>412</cp:revision>
  <cp:lastPrinted>2025-10-30T19:33:26Z</cp:lastPrinted>
  <dcterms:created xsi:type="dcterms:W3CDTF">2011-09-06T04:32:21Z</dcterms:created>
  <dcterms:modified xsi:type="dcterms:W3CDTF">2025-11-06T20:50:23Z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0x01010023F69E203AC04243ACA450E86C6C3027</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ies>
</file>