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710" r:id="rId2"/>
    <p:sldId id="711" r:id="rId3"/>
    <p:sldId id="2147473256" r:id="rId4"/>
    <p:sldId id="2147481744" r:id="rId5"/>
    <p:sldId id="2147481745" r:id="rId6"/>
    <p:sldId id="2147481715" r:id="rId7"/>
    <p:sldId id="2147481740" r:id="rId8"/>
    <p:sldId id="842" r:id="rId9"/>
    <p:sldId id="2147481742" r:id="rId10"/>
    <p:sldId id="2147481741" r:id="rId11"/>
    <p:sldId id="2147481743" r:id="rId12"/>
    <p:sldId id="2147481746" r:id="rId13"/>
    <p:sldId id="8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84"/>
    <a:srgbClr val="412985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889" autoAdjust="0"/>
  </p:normalViewPr>
  <p:slideViewPr>
    <p:cSldViewPr snapToGrid="0">
      <p:cViewPr varScale="1">
        <p:scale>
          <a:sx n="113" d="100"/>
          <a:sy n="113" d="100"/>
        </p:scale>
        <p:origin x="4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CB79-D2FD-4D48-9864-E86E421C0D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0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11/3/2025 9:31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4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CD264-BD1B-D8FB-1EF1-81517EC4B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7D96A-3A4D-9192-43D1-4E920F8F1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9C038-3D17-21A9-91FE-6A3EDA9EE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43AEC-5E2A-5663-D70F-C64EE056B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4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9E50F-2F24-8423-D3E6-59446CFA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99EAF-829E-5E2A-2DC9-969BB4B0A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FCC51C-82B5-3F79-BA79-17CAA254B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8B561-6847-A68C-956E-5534B7EE6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9E9E7-0B53-58FB-463F-5D48E3FA9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03179-E294-3221-38C1-884CB3506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46054-E136-1DA7-AA60-A17964B5E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7CE9D-40E6-BF62-5AA3-0216979F4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6236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2774693"/>
            <a:ext cx="8685177" cy="814197"/>
          </a:xfrm>
        </p:spPr>
        <p:txBody>
          <a:bodyPr/>
          <a:lstStyle/>
          <a:p>
            <a:r>
              <a:rPr lang="en-US" sz="4000" dirty="0"/>
              <a:t>Generative AI Workshop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928733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  <a:r>
              <a:rPr lang="en-US" sz="4000" dirty="0"/>
              <a:t>(ACCTG 522)</a:t>
            </a:r>
          </a:p>
          <a:p>
            <a:r>
              <a:rPr lang="en-US" sz="3600" dirty="0"/>
              <a:t>Class 12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4B737-5D6B-03CA-A065-C4826835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A6F8-15E7-2C29-6749-1ED94462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Hints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0E8C-DCB6-0276-AE25-D93C877AA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5545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need to define the scope of the project by identifying a </a:t>
            </a:r>
            <a:r>
              <a:rPr lang="en-US" sz="32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n-US" sz="32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/>
              <a:t>tool, process improvement, workflow enhancement, simple application or any other solution that supports the work of accounting professionals or accounting students.</a:t>
            </a:r>
            <a:endParaRPr lang="en-US" sz="3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806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ADF1-9743-28C9-B687-806D1A4D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Hints: Potential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1881D-14EF-B18E-3B39-5AF2EF3A6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995966"/>
          </a:xfrm>
        </p:spPr>
        <p:txBody>
          <a:bodyPr/>
          <a:lstStyle/>
          <a:p>
            <a:r>
              <a:rPr lang="en-US" dirty="0"/>
              <a:t>The scope is wide, but to help narrow the scope consider: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Gen AI as an assistant for a task in any case, exercise or project (including the final) from any MPAcc course.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Any other task that could benefit from Gen AI in an accounting/accounting related area. </a:t>
            </a:r>
          </a:p>
        </p:txBody>
      </p:sp>
    </p:spTree>
    <p:extLst>
      <p:ext uri="{BB962C8B-B14F-4D97-AF65-F5344CB8AC3E}">
        <p14:creationId xmlns:p14="http://schemas.microsoft.com/office/powerpoint/2010/main" val="6853395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DD7B3-B272-E3D2-698C-B8A557B1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007A-001D-C301-3FD2-B5DE304B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Hints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B279-1512-DB9E-A50E-948306315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86732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need to attempt to test how the Gen AI tool can be integrated practically</a:t>
            </a:r>
            <a:r>
              <a:rPr lang="en-US" sz="3200" dirty="0"/>
              <a:t>. This means that in many use cases, you will need to use data as part of the input.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33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e.g., input data: 10-Ks, transaction data, etc., either use material from prior classes or generate data like in the Skylar / Pure Oils case. </a:t>
            </a:r>
          </a:p>
        </p:txBody>
      </p:sp>
    </p:spTree>
    <p:extLst>
      <p:ext uri="{BB962C8B-B14F-4D97-AF65-F5344CB8AC3E}">
        <p14:creationId xmlns:p14="http://schemas.microsoft.com/office/powerpoint/2010/main" val="21249855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996705" y="1536193"/>
            <a:ext cx="419858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141-81F8-4A93-87DE-D9885DC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BDE-DD2F-4C40-9423-74EA279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764941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Review: Generative 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Labs:</a:t>
            </a:r>
          </a:p>
          <a:p>
            <a:pPr marL="1331365" lvl="1" indent="-571500"/>
            <a:r>
              <a:rPr lang="en-US" sz="2133" dirty="0"/>
              <a:t>Overview:  GenAI for accounting innovators</a:t>
            </a:r>
          </a:p>
          <a:p>
            <a:pPr marL="1331365" lvl="1" indent="-571500"/>
            <a:r>
              <a:rPr lang="en-US" sz="2133" dirty="0"/>
              <a:t>Hints and Tips</a:t>
            </a:r>
          </a:p>
          <a:p>
            <a:pPr marL="1331365" lvl="1" indent="-571500"/>
            <a:r>
              <a:rPr lang="en-US" sz="2133" dirty="0"/>
              <a:t>Discussion Group Teamwork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Discussion Team Brief Presentations and Peer 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1115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D6EED191-97FF-4846-8AD8-F296FCF44303}"/>
              </a:ext>
            </a:extLst>
          </p:cNvPr>
          <p:cNvSpPr txBox="1">
            <a:spLocks/>
          </p:cNvSpPr>
          <p:nvPr/>
        </p:nvSpPr>
        <p:spPr bwMode="gray">
          <a:xfrm>
            <a:off x="466344" y="402587"/>
            <a:ext cx="11419693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defTabSz="457206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 capabilities</a:t>
            </a:r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4DE98C60-4882-4F26-B763-5EC3E3B861AA}"/>
              </a:ext>
            </a:extLst>
          </p:cNvPr>
          <p:cNvSpPr txBox="1">
            <a:spLocks/>
          </p:cNvSpPr>
          <p:nvPr/>
        </p:nvSpPr>
        <p:spPr>
          <a:xfrm>
            <a:off x="469901" y="685800"/>
            <a:ext cx="11722098" cy="3341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457206">
              <a:spcBef>
                <a:spcPts val="1801"/>
              </a:spcBef>
              <a:buClr>
                <a:srgbClr val="37BAAB"/>
              </a:buClr>
              <a:buFont typeface="Arial"/>
              <a:buNone/>
              <a:defRPr sz="1600" b="0">
                <a:solidFill>
                  <a:srgbClr val="5757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4" indent="-228604" defTabSz="457206">
              <a:spcBef>
                <a:spcPts val="1200"/>
              </a:spcBef>
              <a:buClr>
                <a:srgbClr val="37BAAB"/>
              </a:buClr>
              <a:buFont typeface="Arial"/>
              <a:buChar char="•"/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8647" indent="-228604" defTabSz="457206">
              <a:spcBef>
                <a:spcPts val="601"/>
              </a:spcBef>
              <a:buClr>
                <a:srgbClr val="37BAAB"/>
              </a:buClr>
              <a:buFont typeface="Lucida Grande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11" indent="-228604" defTabSz="457206">
              <a:spcBef>
                <a:spcPts val="601"/>
              </a:spcBef>
              <a:buClr>
                <a:srgbClr val="37BAAB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34456" indent="-182882" defTabSz="457206">
              <a:spcBef>
                <a:spcPts val="300"/>
              </a:spcBef>
              <a:buClr>
                <a:srgbClr val="37BAAB"/>
              </a:buClr>
              <a:buFont typeface="Arial"/>
              <a:buChar char="»"/>
              <a:defRPr sz="140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32" indent="-228604" defTabSz="457206">
              <a:spcBef>
                <a:spcPct val="20000"/>
              </a:spcBef>
              <a:buFont typeface="Arial"/>
              <a:buChar char="•"/>
              <a:defRPr sz="2000"/>
            </a:lvl6pPr>
            <a:lvl7pPr marL="2971838" indent="-228604" defTabSz="457206">
              <a:spcBef>
                <a:spcPct val="20000"/>
              </a:spcBef>
              <a:buFont typeface="Arial"/>
              <a:buChar char="•"/>
              <a:defRPr sz="2000"/>
            </a:lvl7pPr>
            <a:lvl8pPr marL="3429044" indent="-228604" defTabSz="457206">
              <a:spcBef>
                <a:spcPct val="20000"/>
              </a:spcBef>
              <a:buFont typeface="Arial"/>
              <a:buChar char="•"/>
              <a:defRPr sz="2000"/>
            </a:lvl8pPr>
            <a:lvl9pPr marL="3886249" indent="-228604" defTabSz="457206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marR="0" lvl="0" indent="0" algn="l" defTabSz="457206" rtl="0" eaLnBrk="1" fontAlgn="auto" latinLnBrk="0" hangingPunct="1">
              <a:lnSpc>
                <a:spcPct val="100000"/>
              </a:lnSpc>
              <a:spcBef>
                <a:spcPts val="1801"/>
              </a:spcBef>
              <a:spcAft>
                <a:spcPts val="0"/>
              </a:spcAft>
              <a:buClr>
                <a:srgbClr val="37BAAB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 can produce a wide range of outputs depending on the specific application and type of data that is needed. Here are some common output types that are applicable to business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5A10C3B2-11D3-463E-99CC-64053F812A29}"/>
              </a:ext>
            </a:extLst>
          </p:cNvPr>
          <p:cNvSpPr/>
          <p:nvPr/>
        </p:nvSpPr>
        <p:spPr>
          <a:xfrm>
            <a:off x="569963" y="2326985"/>
            <a:ext cx="10362476" cy="0"/>
          </a:xfrm>
          <a:custGeom>
            <a:avLst/>
            <a:gdLst/>
            <a:ahLst/>
            <a:cxnLst/>
            <a:rect l="l" t="t" r="r" b="b"/>
            <a:pathLst>
              <a:path w="10938510">
                <a:moveTo>
                  <a:pt x="0" y="0"/>
                </a:moveTo>
                <a:lnTo>
                  <a:pt x="109383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CEE983CF-FDC1-44B6-87D5-51E042562020}"/>
              </a:ext>
            </a:extLst>
          </p:cNvPr>
          <p:cNvSpPr/>
          <p:nvPr/>
        </p:nvSpPr>
        <p:spPr>
          <a:xfrm>
            <a:off x="569963" y="3620860"/>
            <a:ext cx="10362476" cy="0"/>
          </a:xfrm>
          <a:custGeom>
            <a:avLst/>
            <a:gdLst/>
            <a:ahLst/>
            <a:cxnLst/>
            <a:rect l="l" t="t" r="r" b="b"/>
            <a:pathLst>
              <a:path w="10938510">
                <a:moveTo>
                  <a:pt x="0" y="0"/>
                </a:moveTo>
                <a:lnTo>
                  <a:pt x="109383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DDB0E3F9-BB56-4C46-B61E-C4DFFB63416B}"/>
              </a:ext>
            </a:extLst>
          </p:cNvPr>
          <p:cNvSpPr/>
          <p:nvPr/>
        </p:nvSpPr>
        <p:spPr>
          <a:xfrm>
            <a:off x="1808416" y="4901021"/>
            <a:ext cx="8229600" cy="0"/>
          </a:xfrm>
          <a:custGeom>
            <a:avLst/>
            <a:gdLst/>
            <a:ahLst/>
            <a:cxnLst/>
            <a:rect l="l" t="t" r="r" b="b"/>
            <a:pathLst>
              <a:path w="10938510">
                <a:moveTo>
                  <a:pt x="0" y="0"/>
                </a:moveTo>
                <a:lnTo>
                  <a:pt x="109383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D1B9DF-68AE-48CA-A4CB-550BA9E9FCBD}"/>
              </a:ext>
            </a:extLst>
          </p:cNvPr>
          <p:cNvSpPr txBox="1"/>
          <p:nvPr/>
        </p:nvSpPr>
        <p:spPr>
          <a:xfrm>
            <a:off x="510359" y="1931499"/>
            <a:ext cx="401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D00223-E46B-4C28-9028-FF5E699EA4C3}"/>
              </a:ext>
            </a:extLst>
          </p:cNvPr>
          <p:cNvSpPr txBox="1"/>
          <p:nvPr/>
        </p:nvSpPr>
        <p:spPr>
          <a:xfrm>
            <a:off x="569963" y="2336800"/>
            <a:ext cx="357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kumimoji="0" lang="en-US" sz="1400" b="0" i="0" u="none" strike="noStrike" kern="0" cap="none" spc="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86B306-B93B-4E92-916C-26DE5202FB61}"/>
              </a:ext>
            </a:extLst>
          </p:cNvPr>
          <p:cNvSpPr txBox="1"/>
          <p:nvPr/>
        </p:nvSpPr>
        <p:spPr>
          <a:xfrm>
            <a:off x="501650" y="3206899"/>
            <a:ext cx="393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F1E0C1-ABB6-4017-9E31-CA9A62A98FA8}"/>
              </a:ext>
            </a:extLst>
          </p:cNvPr>
          <p:cNvSpPr txBox="1"/>
          <p:nvPr/>
        </p:nvSpPr>
        <p:spPr>
          <a:xfrm>
            <a:off x="569963" y="3623923"/>
            <a:ext cx="352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bowl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soup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kumimoji="0" lang="en-US" sz="1400" b="0" i="0" u="none" strike="noStrike" kern="0" cap="none" spc="-1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dimension as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</a:t>
            </a:r>
            <a:r>
              <a:rPr kumimoji="0" lang="en-US" sz="1400" b="0" i="0" u="none" strike="noStrike" kern="0" cap="none" spc="-2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3ED906-3D90-4E0B-96E4-0A70E732F6A3}"/>
              </a:ext>
            </a:extLst>
          </p:cNvPr>
          <p:cNvSpPr txBox="1"/>
          <p:nvPr/>
        </p:nvSpPr>
        <p:spPr>
          <a:xfrm>
            <a:off x="1774460" y="4509196"/>
            <a:ext cx="418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1FDD25-E1D1-48F7-85B1-FC5B39120BB7}"/>
              </a:ext>
            </a:extLst>
          </p:cNvPr>
          <p:cNvSpPr txBox="1"/>
          <p:nvPr/>
        </p:nvSpPr>
        <p:spPr>
          <a:xfrm>
            <a:off x="1808416" y="4901346"/>
            <a:ext cx="2838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AI-powered customer service agents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DD78BC-F9CC-470D-BC64-1582FDE69C8A}"/>
              </a:ext>
            </a:extLst>
          </p:cNvPr>
          <p:cNvSpPr txBox="1"/>
          <p:nvPr/>
        </p:nvSpPr>
        <p:spPr>
          <a:xfrm>
            <a:off x="6980734" y="1931499"/>
            <a:ext cx="401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21F7F2-6536-4056-845F-2152FC714C44}"/>
              </a:ext>
            </a:extLst>
          </p:cNvPr>
          <p:cNvSpPr txBox="1"/>
          <p:nvPr/>
        </p:nvSpPr>
        <p:spPr>
          <a:xfrm>
            <a:off x="7402484" y="2336800"/>
            <a:ext cx="352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Create a video of a teddy bear painting a portrait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DD1DD7-838E-4ACF-BA87-01C62A8AEA02}"/>
              </a:ext>
            </a:extLst>
          </p:cNvPr>
          <p:cNvSpPr txBox="1"/>
          <p:nvPr/>
        </p:nvSpPr>
        <p:spPr>
          <a:xfrm>
            <a:off x="6980734" y="3206899"/>
            <a:ext cx="402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D64710-438F-4942-A705-80AAC4E82652}"/>
              </a:ext>
            </a:extLst>
          </p:cNvPr>
          <p:cNvSpPr txBox="1"/>
          <p:nvPr/>
        </p:nvSpPr>
        <p:spPr>
          <a:xfrm>
            <a:off x="7859458" y="3627451"/>
            <a:ext cx="345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python, code a program that predicts the likelihood of customer conversion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E7161F-1432-46E7-AEE5-C024F9D7C8FE}"/>
              </a:ext>
            </a:extLst>
          </p:cNvPr>
          <p:cNvSpPr txBox="1"/>
          <p:nvPr/>
        </p:nvSpPr>
        <p:spPr>
          <a:xfrm>
            <a:off x="5798597" y="4509196"/>
            <a:ext cx="43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CFE0B9-A381-43B9-A281-DD31C7C0A35A}"/>
              </a:ext>
            </a:extLst>
          </p:cNvPr>
          <p:cNvSpPr txBox="1"/>
          <p:nvPr/>
        </p:nvSpPr>
        <p:spPr>
          <a:xfrm>
            <a:off x="7364051" y="4866253"/>
            <a:ext cx="3893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beautiful dress made out of garbage bags, on a mannequin. Studio lighting, high quality, high resolution.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24B744D-2D99-4842-9E72-5A4AF717781C}"/>
              </a:ext>
            </a:extLst>
          </p:cNvPr>
          <p:cNvGrpSpPr/>
          <p:nvPr/>
        </p:nvGrpSpPr>
        <p:grpSpPr>
          <a:xfrm>
            <a:off x="4116709" y="1866510"/>
            <a:ext cx="3579057" cy="3395734"/>
            <a:chOff x="4354306" y="1730330"/>
            <a:chExt cx="3579057" cy="3395734"/>
          </a:xfrm>
        </p:grpSpPr>
        <p:sp>
          <p:nvSpPr>
            <p:cNvPr id="54" name="object 27">
              <a:extLst>
                <a:ext uri="{FF2B5EF4-FFF2-40B4-BE49-F238E27FC236}">
                  <a16:creationId xmlns:a16="http://schemas.microsoft.com/office/drawing/2014/main" id="{5ECEB3FC-C65E-40C6-A317-F8FAA165A7EF}"/>
                </a:ext>
              </a:extLst>
            </p:cNvPr>
            <p:cNvSpPr/>
            <p:nvPr/>
          </p:nvSpPr>
          <p:spPr>
            <a:xfrm>
              <a:off x="4386606" y="1730330"/>
              <a:ext cx="3529955" cy="33766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965AD6-BA3E-4031-8DB4-2142AF0DE10B}"/>
                </a:ext>
              </a:extLst>
            </p:cNvPr>
            <p:cNvSpPr/>
            <p:nvPr/>
          </p:nvSpPr>
          <p:spPr>
            <a:xfrm>
              <a:off x="5101324" y="182075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38027FC-8E4B-4F7B-B90E-4BE299CDC7B8}"/>
                </a:ext>
              </a:extLst>
            </p:cNvPr>
            <p:cNvSpPr/>
            <p:nvPr/>
          </p:nvSpPr>
          <p:spPr>
            <a:xfrm>
              <a:off x="6448810" y="182075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6680D98-A594-48A1-9041-F25424F39837}"/>
                </a:ext>
              </a:extLst>
            </p:cNvPr>
            <p:cNvSpPr/>
            <p:nvPr/>
          </p:nvSpPr>
          <p:spPr>
            <a:xfrm>
              <a:off x="6448810" y="4394544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76C5779-C16A-4AFA-B0F1-E64F093381E5}"/>
                </a:ext>
              </a:extLst>
            </p:cNvPr>
            <p:cNvSpPr/>
            <p:nvPr/>
          </p:nvSpPr>
          <p:spPr>
            <a:xfrm>
              <a:off x="5105193" y="4394544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A0B68F9-976B-4796-AB56-A26E6482F320}"/>
                </a:ext>
              </a:extLst>
            </p:cNvPr>
            <p:cNvSpPr/>
            <p:nvPr/>
          </p:nvSpPr>
          <p:spPr>
            <a:xfrm>
              <a:off x="4354306" y="312126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096F493-F0DA-454E-B4B5-B2E73BF662AB}"/>
                </a:ext>
              </a:extLst>
            </p:cNvPr>
            <p:cNvSpPr/>
            <p:nvPr/>
          </p:nvSpPr>
          <p:spPr>
            <a:xfrm>
              <a:off x="7201843" y="312126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Graphic 4">
            <a:extLst>
              <a:ext uri="{FF2B5EF4-FFF2-40B4-BE49-F238E27FC236}">
                <a16:creationId xmlns:a16="http://schemas.microsoft.com/office/drawing/2014/main" id="{B520D3F5-8797-4D97-A470-AB9678B866C7}"/>
              </a:ext>
            </a:extLst>
          </p:cNvPr>
          <p:cNvGrpSpPr/>
          <p:nvPr/>
        </p:nvGrpSpPr>
        <p:grpSpPr>
          <a:xfrm>
            <a:off x="4914975" y="4584910"/>
            <a:ext cx="640080" cy="640080"/>
            <a:chOff x="1515054" y="918179"/>
            <a:chExt cx="361670" cy="361333"/>
          </a:xfrm>
          <a:solidFill>
            <a:schemeClr val="bg1"/>
          </a:solidFill>
        </p:grpSpPr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7F7D5203-D12D-4F18-9D17-9CCFF52862DF}"/>
                </a:ext>
              </a:extLst>
            </p:cNvPr>
            <p:cNvSpPr/>
            <p:nvPr/>
          </p:nvSpPr>
          <p:spPr>
            <a:xfrm>
              <a:off x="1515054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Graphic 4">
              <a:extLst>
                <a:ext uri="{FF2B5EF4-FFF2-40B4-BE49-F238E27FC236}">
                  <a16:creationId xmlns:a16="http://schemas.microsoft.com/office/drawing/2014/main" id="{A8AE8346-7F4F-4278-AF14-33E0C4377477}"/>
                </a:ext>
              </a:extLst>
            </p:cNvPr>
            <p:cNvSpPr/>
            <p:nvPr/>
          </p:nvSpPr>
          <p:spPr>
            <a:xfrm>
              <a:off x="1571924" y="996063"/>
              <a:ext cx="247290" cy="193434"/>
            </a:xfrm>
            <a:custGeom>
              <a:avLst/>
              <a:gdLst>
                <a:gd name="connsiteX0" fmla="*/ 227482 w 247290"/>
                <a:gd name="connsiteY0" fmla="*/ 118104 h 193434"/>
                <a:gd name="connsiteX1" fmla="*/ 227482 w 247290"/>
                <a:gd name="connsiteY1" fmla="*/ 104059 h 193434"/>
                <a:gd name="connsiteX2" fmla="*/ 123326 w 247290"/>
                <a:gd name="connsiteY2" fmla="*/ 0 h 193434"/>
                <a:gd name="connsiteX3" fmla="*/ 19170 w 247290"/>
                <a:gd name="connsiteY3" fmla="*/ 104059 h 193434"/>
                <a:gd name="connsiteX4" fmla="*/ 19170 w 247290"/>
                <a:gd name="connsiteY4" fmla="*/ 120019 h 193434"/>
                <a:gd name="connsiteX5" fmla="*/ 0 w 247290"/>
                <a:gd name="connsiteY5" fmla="*/ 150024 h 193434"/>
                <a:gd name="connsiteX6" fmla="*/ 30672 w 247290"/>
                <a:gd name="connsiteY6" fmla="*/ 183220 h 193434"/>
                <a:gd name="connsiteX7" fmla="*/ 48564 w 247290"/>
                <a:gd name="connsiteY7" fmla="*/ 193435 h 193434"/>
                <a:gd name="connsiteX8" fmla="*/ 70289 w 247290"/>
                <a:gd name="connsiteY8" fmla="*/ 193435 h 193434"/>
                <a:gd name="connsiteX9" fmla="*/ 76679 w 247290"/>
                <a:gd name="connsiteY9" fmla="*/ 187051 h 193434"/>
                <a:gd name="connsiteX10" fmla="*/ 76679 w 247290"/>
                <a:gd name="connsiteY10" fmla="*/ 113635 h 193434"/>
                <a:gd name="connsiteX11" fmla="*/ 70289 w 247290"/>
                <a:gd name="connsiteY11" fmla="*/ 107251 h 193434"/>
                <a:gd name="connsiteX12" fmla="*/ 48564 w 247290"/>
                <a:gd name="connsiteY12" fmla="*/ 107251 h 193434"/>
                <a:gd name="connsiteX13" fmla="*/ 31950 w 247290"/>
                <a:gd name="connsiteY13" fmla="*/ 115550 h 193434"/>
                <a:gd name="connsiteX14" fmla="*/ 31950 w 247290"/>
                <a:gd name="connsiteY14" fmla="*/ 104697 h 193434"/>
                <a:gd name="connsiteX15" fmla="*/ 123326 w 247290"/>
                <a:gd name="connsiteY15" fmla="*/ 13406 h 193434"/>
                <a:gd name="connsiteX16" fmla="*/ 214702 w 247290"/>
                <a:gd name="connsiteY16" fmla="*/ 104697 h 193434"/>
                <a:gd name="connsiteX17" fmla="*/ 214702 w 247290"/>
                <a:gd name="connsiteY17" fmla="*/ 114912 h 193434"/>
                <a:gd name="connsiteX18" fmla="*/ 198727 w 247290"/>
                <a:gd name="connsiteY18" fmla="*/ 107251 h 193434"/>
                <a:gd name="connsiteX19" fmla="*/ 177001 w 247290"/>
                <a:gd name="connsiteY19" fmla="*/ 107251 h 193434"/>
                <a:gd name="connsiteX20" fmla="*/ 170611 w 247290"/>
                <a:gd name="connsiteY20" fmla="*/ 113635 h 193434"/>
                <a:gd name="connsiteX21" fmla="*/ 170611 w 247290"/>
                <a:gd name="connsiteY21" fmla="*/ 187051 h 193434"/>
                <a:gd name="connsiteX22" fmla="*/ 177001 w 247290"/>
                <a:gd name="connsiteY22" fmla="*/ 193435 h 193434"/>
                <a:gd name="connsiteX23" fmla="*/ 198727 w 247290"/>
                <a:gd name="connsiteY23" fmla="*/ 193435 h 193434"/>
                <a:gd name="connsiteX24" fmla="*/ 216619 w 247290"/>
                <a:gd name="connsiteY24" fmla="*/ 183859 h 193434"/>
                <a:gd name="connsiteX25" fmla="*/ 219175 w 247290"/>
                <a:gd name="connsiteY25" fmla="*/ 183859 h 193434"/>
                <a:gd name="connsiteX26" fmla="*/ 247291 w 247290"/>
                <a:gd name="connsiteY26" fmla="*/ 155769 h 193434"/>
                <a:gd name="connsiteX27" fmla="*/ 247291 w 247290"/>
                <a:gd name="connsiteY27" fmla="*/ 145555 h 193434"/>
                <a:gd name="connsiteX28" fmla="*/ 227482 w 247290"/>
                <a:gd name="connsiteY28" fmla="*/ 118104 h 193434"/>
                <a:gd name="connsiteX29" fmla="*/ 13419 w 247290"/>
                <a:gd name="connsiteY29" fmla="*/ 150024 h 193434"/>
                <a:gd name="connsiteX30" fmla="*/ 27477 w 247290"/>
                <a:gd name="connsiteY30" fmla="*/ 130233 h 193434"/>
                <a:gd name="connsiteX31" fmla="*/ 27477 w 247290"/>
                <a:gd name="connsiteY31" fmla="*/ 169814 h 193434"/>
                <a:gd name="connsiteX32" fmla="*/ 13419 w 247290"/>
                <a:gd name="connsiteY32" fmla="*/ 150024 h 193434"/>
                <a:gd name="connsiteX33" fmla="*/ 49202 w 247290"/>
                <a:gd name="connsiteY33" fmla="*/ 119381 h 193434"/>
                <a:gd name="connsiteX34" fmla="*/ 64538 w 247290"/>
                <a:gd name="connsiteY34" fmla="*/ 119381 h 193434"/>
                <a:gd name="connsiteX35" fmla="*/ 64538 w 247290"/>
                <a:gd name="connsiteY35" fmla="*/ 180028 h 193434"/>
                <a:gd name="connsiteX36" fmla="*/ 49202 w 247290"/>
                <a:gd name="connsiteY36" fmla="*/ 180028 h 193434"/>
                <a:gd name="connsiteX37" fmla="*/ 40257 w 247290"/>
                <a:gd name="connsiteY37" fmla="*/ 171091 h 193434"/>
                <a:gd name="connsiteX38" fmla="*/ 40257 w 247290"/>
                <a:gd name="connsiteY38" fmla="*/ 127680 h 193434"/>
                <a:gd name="connsiteX39" fmla="*/ 49202 w 247290"/>
                <a:gd name="connsiteY39" fmla="*/ 119381 h 193434"/>
                <a:gd name="connsiteX40" fmla="*/ 198727 w 247290"/>
                <a:gd name="connsiteY40" fmla="*/ 180028 h 193434"/>
                <a:gd name="connsiteX41" fmla="*/ 183391 w 247290"/>
                <a:gd name="connsiteY41" fmla="*/ 180028 h 193434"/>
                <a:gd name="connsiteX42" fmla="*/ 183391 w 247290"/>
                <a:gd name="connsiteY42" fmla="*/ 119381 h 193434"/>
                <a:gd name="connsiteX43" fmla="*/ 198727 w 247290"/>
                <a:gd name="connsiteY43" fmla="*/ 119381 h 193434"/>
                <a:gd name="connsiteX44" fmla="*/ 207673 w 247290"/>
                <a:gd name="connsiteY44" fmla="*/ 128318 h 193434"/>
                <a:gd name="connsiteX45" fmla="*/ 207673 w 247290"/>
                <a:gd name="connsiteY45" fmla="*/ 171729 h 193434"/>
                <a:gd name="connsiteX46" fmla="*/ 198727 w 247290"/>
                <a:gd name="connsiteY46" fmla="*/ 180028 h 193434"/>
                <a:gd name="connsiteX47" fmla="*/ 234511 w 247290"/>
                <a:gd name="connsiteY47" fmla="*/ 155131 h 193434"/>
                <a:gd name="connsiteX48" fmla="*/ 220453 w 247290"/>
                <a:gd name="connsiteY48" fmla="*/ 170452 h 193434"/>
                <a:gd name="connsiteX49" fmla="*/ 220453 w 247290"/>
                <a:gd name="connsiteY49" fmla="*/ 129595 h 193434"/>
                <a:gd name="connsiteX50" fmla="*/ 234511 w 247290"/>
                <a:gd name="connsiteY50" fmla="*/ 144916 h 193434"/>
                <a:gd name="connsiteX51" fmla="*/ 234511 w 247290"/>
                <a:gd name="connsiteY51" fmla="*/ 155131 h 19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7290" h="193434">
                  <a:moveTo>
                    <a:pt x="227482" y="118104"/>
                  </a:moveTo>
                  <a:lnTo>
                    <a:pt x="227482" y="104059"/>
                  </a:lnTo>
                  <a:cubicBezTo>
                    <a:pt x="227482" y="46603"/>
                    <a:pt x="180835" y="0"/>
                    <a:pt x="123326" y="0"/>
                  </a:cubicBezTo>
                  <a:cubicBezTo>
                    <a:pt x="65816" y="0"/>
                    <a:pt x="19170" y="46603"/>
                    <a:pt x="19170" y="104059"/>
                  </a:cubicBezTo>
                  <a:lnTo>
                    <a:pt x="19170" y="120019"/>
                  </a:lnTo>
                  <a:cubicBezTo>
                    <a:pt x="7668" y="125126"/>
                    <a:pt x="0" y="136617"/>
                    <a:pt x="0" y="150024"/>
                  </a:cubicBezTo>
                  <a:cubicBezTo>
                    <a:pt x="0" y="167260"/>
                    <a:pt x="13419" y="181944"/>
                    <a:pt x="30672" y="183220"/>
                  </a:cubicBezTo>
                  <a:cubicBezTo>
                    <a:pt x="34506" y="188966"/>
                    <a:pt x="40896" y="193435"/>
                    <a:pt x="48564" y="193435"/>
                  </a:cubicBezTo>
                  <a:lnTo>
                    <a:pt x="70289" y="193435"/>
                  </a:lnTo>
                  <a:cubicBezTo>
                    <a:pt x="74123" y="193435"/>
                    <a:pt x="76679" y="190881"/>
                    <a:pt x="76679" y="187051"/>
                  </a:cubicBezTo>
                  <a:lnTo>
                    <a:pt x="76679" y="113635"/>
                  </a:lnTo>
                  <a:cubicBezTo>
                    <a:pt x="76679" y="109805"/>
                    <a:pt x="74123" y="107251"/>
                    <a:pt x="70289" y="107251"/>
                  </a:cubicBezTo>
                  <a:lnTo>
                    <a:pt x="48564" y="107251"/>
                  </a:lnTo>
                  <a:cubicBezTo>
                    <a:pt x="41535" y="107251"/>
                    <a:pt x="35784" y="110443"/>
                    <a:pt x="31950" y="115550"/>
                  </a:cubicBezTo>
                  <a:lnTo>
                    <a:pt x="31950" y="104697"/>
                  </a:lnTo>
                  <a:cubicBezTo>
                    <a:pt x="31950" y="54264"/>
                    <a:pt x="72845" y="13406"/>
                    <a:pt x="123326" y="13406"/>
                  </a:cubicBezTo>
                  <a:cubicBezTo>
                    <a:pt x="173806" y="13406"/>
                    <a:pt x="214702" y="54264"/>
                    <a:pt x="214702" y="104697"/>
                  </a:cubicBezTo>
                  <a:lnTo>
                    <a:pt x="214702" y="114912"/>
                  </a:lnTo>
                  <a:cubicBezTo>
                    <a:pt x="210868" y="110443"/>
                    <a:pt x="205117" y="107251"/>
                    <a:pt x="198727" y="107251"/>
                  </a:cubicBezTo>
                  <a:lnTo>
                    <a:pt x="177001" y="107251"/>
                  </a:lnTo>
                  <a:cubicBezTo>
                    <a:pt x="173167" y="107251"/>
                    <a:pt x="170611" y="109805"/>
                    <a:pt x="170611" y="113635"/>
                  </a:cubicBezTo>
                  <a:lnTo>
                    <a:pt x="170611" y="187051"/>
                  </a:lnTo>
                  <a:cubicBezTo>
                    <a:pt x="170611" y="190881"/>
                    <a:pt x="173167" y="193435"/>
                    <a:pt x="177001" y="193435"/>
                  </a:cubicBezTo>
                  <a:lnTo>
                    <a:pt x="198727" y="193435"/>
                  </a:lnTo>
                  <a:cubicBezTo>
                    <a:pt x="206395" y="193435"/>
                    <a:pt x="212785" y="189604"/>
                    <a:pt x="216619" y="183859"/>
                  </a:cubicBezTo>
                  <a:lnTo>
                    <a:pt x="219175" y="183859"/>
                  </a:lnTo>
                  <a:cubicBezTo>
                    <a:pt x="234511" y="183859"/>
                    <a:pt x="247291" y="171091"/>
                    <a:pt x="247291" y="155769"/>
                  </a:cubicBezTo>
                  <a:lnTo>
                    <a:pt x="247291" y="145555"/>
                  </a:lnTo>
                  <a:cubicBezTo>
                    <a:pt x="247291" y="132149"/>
                    <a:pt x="238984" y="121296"/>
                    <a:pt x="227482" y="118104"/>
                  </a:cubicBezTo>
                  <a:close/>
                  <a:moveTo>
                    <a:pt x="13419" y="150024"/>
                  </a:moveTo>
                  <a:cubicBezTo>
                    <a:pt x="13419" y="141086"/>
                    <a:pt x="19170" y="132787"/>
                    <a:pt x="27477" y="130233"/>
                  </a:cubicBezTo>
                  <a:lnTo>
                    <a:pt x="27477" y="169814"/>
                  </a:lnTo>
                  <a:cubicBezTo>
                    <a:pt x="19170" y="166622"/>
                    <a:pt x="13419" y="158961"/>
                    <a:pt x="13419" y="150024"/>
                  </a:cubicBezTo>
                  <a:close/>
                  <a:moveTo>
                    <a:pt x="49202" y="119381"/>
                  </a:moveTo>
                  <a:lnTo>
                    <a:pt x="64538" y="119381"/>
                  </a:lnTo>
                  <a:lnTo>
                    <a:pt x="64538" y="180028"/>
                  </a:lnTo>
                  <a:lnTo>
                    <a:pt x="49202" y="180028"/>
                  </a:lnTo>
                  <a:cubicBezTo>
                    <a:pt x="44730" y="180028"/>
                    <a:pt x="40257" y="176198"/>
                    <a:pt x="40257" y="171091"/>
                  </a:cubicBezTo>
                  <a:lnTo>
                    <a:pt x="40257" y="127680"/>
                  </a:lnTo>
                  <a:cubicBezTo>
                    <a:pt x="40257" y="123211"/>
                    <a:pt x="44091" y="119381"/>
                    <a:pt x="49202" y="119381"/>
                  </a:cubicBezTo>
                  <a:close/>
                  <a:moveTo>
                    <a:pt x="198727" y="180028"/>
                  </a:moveTo>
                  <a:lnTo>
                    <a:pt x="183391" y="180028"/>
                  </a:lnTo>
                  <a:lnTo>
                    <a:pt x="183391" y="119381"/>
                  </a:lnTo>
                  <a:lnTo>
                    <a:pt x="198727" y="119381"/>
                  </a:lnTo>
                  <a:cubicBezTo>
                    <a:pt x="203200" y="119381"/>
                    <a:pt x="207673" y="123211"/>
                    <a:pt x="207673" y="128318"/>
                  </a:cubicBezTo>
                  <a:lnTo>
                    <a:pt x="207673" y="171729"/>
                  </a:lnTo>
                  <a:cubicBezTo>
                    <a:pt x="207034" y="176198"/>
                    <a:pt x="203200" y="180028"/>
                    <a:pt x="198727" y="180028"/>
                  </a:cubicBezTo>
                  <a:close/>
                  <a:moveTo>
                    <a:pt x="234511" y="155131"/>
                  </a:moveTo>
                  <a:cubicBezTo>
                    <a:pt x="234511" y="163430"/>
                    <a:pt x="228121" y="169814"/>
                    <a:pt x="220453" y="170452"/>
                  </a:cubicBezTo>
                  <a:lnTo>
                    <a:pt x="220453" y="129595"/>
                  </a:lnTo>
                  <a:cubicBezTo>
                    <a:pt x="228760" y="130233"/>
                    <a:pt x="234511" y="136617"/>
                    <a:pt x="234511" y="144916"/>
                  </a:cubicBezTo>
                  <a:lnTo>
                    <a:pt x="234511" y="15513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Graphic 4">
              <a:extLst>
                <a:ext uri="{FF2B5EF4-FFF2-40B4-BE49-F238E27FC236}">
                  <a16:creationId xmlns:a16="http://schemas.microsoft.com/office/drawing/2014/main" id="{1E03B699-8D9C-4793-8A19-A8C3C0C317D0}"/>
                </a:ext>
              </a:extLst>
            </p:cNvPr>
            <p:cNvSpPr/>
            <p:nvPr/>
          </p:nvSpPr>
          <p:spPr>
            <a:xfrm>
              <a:off x="1610805" y="1015215"/>
              <a:ext cx="168153" cy="82991"/>
            </a:xfrm>
            <a:custGeom>
              <a:avLst/>
              <a:gdLst>
                <a:gd name="connsiteX0" fmla="*/ 155373 w 168153"/>
                <a:gd name="connsiteY0" fmla="*/ 75969 h 82991"/>
                <a:gd name="connsiteX1" fmla="*/ 161763 w 168153"/>
                <a:gd name="connsiteY1" fmla="*/ 82353 h 82991"/>
                <a:gd name="connsiteX2" fmla="*/ 168153 w 168153"/>
                <a:gd name="connsiteY2" fmla="*/ 75969 h 82991"/>
                <a:gd name="connsiteX3" fmla="*/ 146427 w 168153"/>
                <a:gd name="connsiteY3" fmla="*/ 26174 h 82991"/>
                <a:gd name="connsiteX4" fmla="*/ 145149 w 168153"/>
                <a:gd name="connsiteY4" fmla="*/ 25536 h 82991"/>
                <a:gd name="connsiteX5" fmla="*/ 144510 w 168153"/>
                <a:gd name="connsiteY5" fmla="*/ 24898 h 82991"/>
                <a:gd name="connsiteX6" fmla="*/ 141954 w 168153"/>
                <a:gd name="connsiteY6" fmla="*/ 22344 h 82991"/>
                <a:gd name="connsiteX7" fmla="*/ 140676 w 168153"/>
                <a:gd name="connsiteY7" fmla="*/ 21067 h 82991"/>
                <a:gd name="connsiteX8" fmla="*/ 84445 w 168153"/>
                <a:gd name="connsiteY8" fmla="*/ 0 h 82991"/>
                <a:gd name="connsiteX9" fmla="*/ 98 w 168153"/>
                <a:gd name="connsiteY9" fmla="*/ 75969 h 82991"/>
                <a:gd name="connsiteX10" fmla="*/ 5849 w 168153"/>
                <a:gd name="connsiteY10" fmla="*/ 82992 h 82991"/>
                <a:gd name="connsiteX11" fmla="*/ 6488 w 168153"/>
                <a:gd name="connsiteY11" fmla="*/ 82992 h 82991"/>
                <a:gd name="connsiteX12" fmla="*/ 12878 w 168153"/>
                <a:gd name="connsiteY12" fmla="*/ 77246 h 82991"/>
                <a:gd name="connsiteX13" fmla="*/ 29492 w 168153"/>
                <a:gd name="connsiteY13" fmla="*/ 38304 h 82991"/>
                <a:gd name="connsiteX14" fmla="*/ 38437 w 168153"/>
                <a:gd name="connsiteY14" fmla="*/ 47242 h 82991"/>
                <a:gd name="connsiteX15" fmla="*/ 47383 w 168153"/>
                <a:gd name="connsiteY15" fmla="*/ 47242 h 82991"/>
                <a:gd name="connsiteX16" fmla="*/ 85084 w 168153"/>
                <a:gd name="connsiteY16" fmla="*/ 32558 h 82991"/>
                <a:gd name="connsiteX17" fmla="*/ 122785 w 168153"/>
                <a:gd name="connsiteY17" fmla="*/ 47242 h 82991"/>
                <a:gd name="connsiteX18" fmla="*/ 131731 w 168153"/>
                <a:gd name="connsiteY18" fmla="*/ 47242 h 82991"/>
                <a:gd name="connsiteX19" fmla="*/ 140676 w 168153"/>
                <a:gd name="connsiteY19" fmla="*/ 38304 h 82991"/>
                <a:gd name="connsiteX20" fmla="*/ 155373 w 168153"/>
                <a:gd name="connsiteY20" fmla="*/ 75969 h 82991"/>
                <a:gd name="connsiteX21" fmla="*/ 125980 w 168153"/>
                <a:gd name="connsiteY21" fmla="*/ 33835 h 82991"/>
                <a:gd name="connsiteX22" fmla="*/ 84445 w 168153"/>
                <a:gd name="connsiteY22" fmla="*/ 19790 h 82991"/>
                <a:gd name="connsiteX23" fmla="*/ 42910 w 168153"/>
                <a:gd name="connsiteY23" fmla="*/ 33835 h 82991"/>
                <a:gd name="connsiteX24" fmla="*/ 38437 w 168153"/>
                <a:gd name="connsiteY24" fmla="*/ 29366 h 82991"/>
                <a:gd name="connsiteX25" fmla="*/ 84445 w 168153"/>
                <a:gd name="connsiteY25" fmla="*/ 12768 h 82991"/>
                <a:gd name="connsiteX26" fmla="*/ 130453 w 168153"/>
                <a:gd name="connsiteY26" fmla="*/ 29366 h 82991"/>
                <a:gd name="connsiteX27" fmla="*/ 125980 w 168153"/>
                <a:gd name="connsiteY27" fmla="*/ 33835 h 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153" h="82991">
                  <a:moveTo>
                    <a:pt x="155373" y="75969"/>
                  </a:moveTo>
                  <a:cubicBezTo>
                    <a:pt x="155373" y="79800"/>
                    <a:pt x="157929" y="82353"/>
                    <a:pt x="161763" y="82353"/>
                  </a:cubicBezTo>
                  <a:cubicBezTo>
                    <a:pt x="165597" y="82353"/>
                    <a:pt x="168153" y="79800"/>
                    <a:pt x="168153" y="75969"/>
                  </a:cubicBezTo>
                  <a:cubicBezTo>
                    <a:pt x="168153" y="58094"/>
                    <a:pt x="159846" y="39581"/>
                    <a:pt x="146427" y="26174"/>
                  </a:cubicBezTo>
                  <a:cubicBezTo>
                    <a:pt x="145788" y="26174"/>
                    <a:pt x="145788" y="25536"/>
                    <a:pt x="145149" y="25536"/>
                  </a:cubicBezTo>
                  <a:cubicBezTo>
                    <a:pt x="145149" y="25536"/>
                    <a:pt x="145149" y="24898"/>
                    <a:pt x="144510" y="24898"/>
                  </a:cubicBezTo>
                  <a:lnTo>
                    <a:pt x="141954" y="22344"/>
                  </a:lnTo>
                  <a:cubicBezTo>
                    <a:pt x="141316" y="21706"/>
                    <a:pt x="141316" y="21706"/>
                    <a:pt x="140676" y="21067"/>
                  </a:cubicBezTo>
                  <a:cubicBezTo>
                    <a:pt x="125341" y="7661"/>
                    <a:pt x="105532" y="0"/>
                    <a:pt x="84445" y="0"/>
                  </a:cubicBezTo>
                  <a:cubicBezTo>
                    <a:pt x="40993" y="0"/>
                    <a:pt x="4571" y="32558"/>
                    <a:pt x="98" y="75969"/>
                  </a:cubicBezTo>
                  <a:cubicBezTo>
                    <a:pt x="-541" y="79161"/>
                    <a:pt x="2015" y="82353"/>
                    <a:pt x="5849" y="82992"/>
                  </a:cubicBezTo>
                  <a:lnTo>
                    <a:pt x="6488" y="82992"/>
                  </a:lnTo>
                  <a:cubicBezTo>
                    <a:pt x="9683" y="82992"/>
                    <a:pt x="12239" y="80438"/>
                    <a:pt x="12878" y="77246"/>
                  </a:cubicBezTo>
                  <a:cubicBezTo>
                    <a:pt x="14156" y="62563"/>
                    <a:pt x="20546" y="49157"/>
                    <a:pt x="29492" y="38304"/>
                  </a:cubicBezTo>
                  <a:lnTo>
                    <a:pt x="38437" y="47242"/>
                  </a:lnTo>
                  <a:cubicBezTo>
                    <a:pt x="40993" y="49795"/>
                    <a:pt x="44827" y="49795"/>
                    <a:pt x="47383" y="47242"/>
                  </a:cubicBezTo>
                  <a:cubicBezTo>
                    <a:pt x="57607" y="37666"/>
                    <a:pt x="71026" y="32558"/>
                    <a:pt x="85084" y="32558"/>
                  </a:cubicBezTo>
                  <a:cubicBezTo>
                    <a:pt x="99142" y="32558"/>
                    <a:pt x="112561" y="37666"/>
                    <a:pt x="122785" y="47242"/>
                  </a:cubicBezTo>
                  <a:cubicBezTo>
                    <a:pt x="125341" y="49795"/>
                    <a:pt x="129174" y="49795"/>
                    <a:pt x="131731" y="47242"/>
                  </a:cubicBezTo>
                  <a:lnTo>
                    <a:pt x="140676" y="38304"/>
                  </a:lnTo>
                  <a:cubicBezTo>
                    <a:pt x="149622" y="48518"/>
                    <a:pt x="155373" y="62563"/>
                    <a:pt x="155373" y="75969"/>
                  </a:cubicBezTo>
                  <a:close/>
                  <a:moveTo>
                    <a:pt x="125980" y="33835"/>
                  </a:moveTo>
                  <a:cubicBezTo>
                    <a:pt x="113839" y="24898"/>
                    <a:pt x="99781" y="19790"/>
                    <a:pt x="84445" y="19790"/>
                  </a:cubicBezTo>
                  <a:cubicBezTo>
                    <a:pt x="69109" y="19790"/>
                    <a:pt x="55051" y="24898"/>
                    <a:pt x="42910" y="33835"/>
                  </a:cubicBezTo>
                  <a:lnTo>
                    <a:pt x="38437" y="29366"/>
                  </a:lnTo>
                  <a:cubicBezTo>
                    <a:pt x="51217" y="19152"/>
                    <a:pt x="67192" y="12768"/>
                    <a:pt x="84445" y="12768"/>
                  </a:cubicBezTo>
                  <a:cubicBezTo>
                    <a:pt x="101059" y="12768"/>
                    <a:pt x="117673" y="18514"/>
                    <a:pt x="130453" y="29366"/>
                  </a:cubicBezTo>
                  <a:lnTo>
                    <a:pt x="125980" y="3383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Graphic 4">
            <a:extLst>
              <a:ext uri="{FF2B5EF4-FFF2-40B4-BE49-F238E27FC236}">
                <a16:creationId xmlns:a16="http://schemas.microsoft.com/office/drawing/2014/main" id="{6EF72869-38F2-4362-AEFE-3CDC3525B99C}"/>
              </a:ext>
            </a:extLst>
          </p:cNvPr>
          <p:cNvGrpSpPr/>
          <p:nvPr/>
        </p:nvGrpSpPr>
        <p:grpSpPr>
          <a:xfrm>
            <a:off x="6259226" y="1999661"/>
            <a:ext cx="640080" cy="640080"/>
            <a:chOff x="467743" y="918179"/>
            <a:chExt cx="361670" cy="361333"/>
          </a:xfrm>
          <a:solidFill>
            <a:schemeClr val="bg1"/>
          </a:solidFill>
        </p:grpSpPr>
        <p:sp>
          <p:nvSpPr>
            <p:cNvPr id="66" name="Graphic 4">
              <a:extLst>
                <a:ext uri="{FF2B5EF4-FFF2-40B4-BE49-F238E27FC236}">
                  <a16:creationId xmlns:a16="http://schemas.microsoft.com/office/drawing/2014/main" id="{AED15EC6-8E17-475A-863F-543AA4150B47}"/>
                </a:ext>
              </a:extLst>
            </p:cNvPr>
            <p:cNvSpPr/>
            <p:nvPr/>
          </p:nvSpPr>
          <p:spPr>
            <a:xfrm>
              <a:off x="467743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F914D954-62AC-425B-A083-1DBF4959378B}"/>
                </a:ext>
              </a:extLst>
            </p:cNvPr>
            <p:cNvSpPr/>
            <p:nvPr/>
          </p:nvSpPr>
          <p:spPr>
            <a:xfrm>
              <a:off x="559119" y="996702"/>
              <a:ext cx="178918" cy="204287"/>
            </a:xfrm>
            <a:custGeom>
              <a:avLst/>
              <a:gdLst>
                <a:gd name="connsiteX0" fmla="*/ 172528 w 178918"/>
                <a:gd name="connsiteY0" fmla="*/ 0 h 204287"/>
                <a:gd name="connsiteX1" fmla="*/ 6390 w 178918"/>
                <a:gd name="connsiteY1" fmla="*/ 0 h 204287"/>
                <a:gd name="connsiteX2" fmla="*/ 0 w 178918"/>
                <a:gd name="connsiteY2" fmla="*/ 6384 h 204287"/>
                <a:gd name="connsiteX3" fmla="*/ 0 w 178918"/>
                <a:gd name="connsiteY3" fmla="*/ 197903 h 204287"/>
                <a:gd name="connsiteX4" fmla="*/ 6390 w 178918"/>
                <a:gd name="connsiteY4" fmla="*/ 204287 h 204287"/>
                <a:gd name="connsiteX5" fmla="*/ 172528 w 178918"/>
                <a:gd name="connsiteY5" fmla="*/ 204287 h 204287"/>
                <a:gd name="connsiteX6" fmla="*/ 178918 w 178918"/>
                <a:gd name="connsiteY6" fmla="*/ 197903 h 204287"/>
                <a:gd name="connsiteX7" fmla="*/ 178918 w 178918"/>
                <a:gd name="connsiteY7" fmla="*/ 6384 h 204287"/>
                <a:gd name="connsiteX8" fmla="*/ 172528 w 178918"/>
                <a:gd name="connsiteY8" fmla="*/ 0 h 204287"/>
                <a:gd name="connsiteX9" fmla="*/ 166138 w 178918"/>
                <a:gd name="connsiteY9" fmla="*/ 25536 h 204287"/>
                <a:gd name="connsiteX10" fmla="*/ 61982 w 178918"/>
                <a:gd name="connsiteY10" fmla="*/ 25536 h 204287"/>
                <a:gd name="connsiteX11" fmla="*/ 61982 w 178918"/>
                <a:gd name="connsiteY11" fmla="*/ 12768 h 204287"/>
                <a:gd name="connsiteX12" fmla="*/ 166138 w 178918"/>
                <a:gd name="connsiteY12" fmla="*/ 12768 h 204287"/>
                <a:gd name="connsiteX13" fmla="*/ 166138 w 178918"/>
                <a:gd name="connsiteY13" fmla="*/ 25536 h 204287"/>
                <a:gd name="connsiteX14" fmla="*/ 44730 w 178918"/>
                <a:gd name="connsiteY14" fmla="*/ 25536 h 204287"/>
                <a:gd name="connsiteX15" fmla="*/ 44730 w 178918"/>
                <a:gd name="connsiteY15" fmla="*/ 12768 h 204287"/>
                <a:gd name="connsiteX16" fmla="*/ 53036 w 178918"/>
                <a:gd name="connsiteY16" fmla="*/ 12768 h 204287"/>
                <a:gd name="connsiteX17" fmla="*/ 53036 w 178918"/>
                <a:gd name="connsiteY17" fmla="*/ 25536 h 204287"/>
                <a:gd name="connsiteX18" fmla="*/ 44730 w 178918"/>
                <a:gd name="connsiteY18" fmla="*/ 25536 h 204287"/>
                <a:gd name="connsiteX19" fmla="*/ 36423 w 178918"/>
                <a:gd name="connsiteY19" fmla="*/ 25536 h 204287"/>
                <a:gd name="connsiteX20" fmla="*/ 28116 w 178918"/>
                <a:gd name="connsiteY20" fmla="*/ 25536 h 204287"/>
                <a:gd name="connsiteX21" fmla="*/ 28116 w 178918"/>
                <a:gd name="connsiteY21" fmla="*/ 12768 h 204287"/>
                <a:gd name="connsiteX22" fmla="*/ 36423 w 178918"/>
                <a:gd name="connsiteY22" fmla="*/ 12768 h 204287"/>
                <a:gd name="connsiteX23" fmla="*/ 36423 w 178918"/>
                <a:gd name="connsiteY23" fmla="*/ 25536 h 204287"/>
                <a:gd name="connsiteX24" fmla="*/ 166138 w 178918"/>
                <a:gd name="connsiteY24" fmla="*/ 38304 h 204287"/>
                <a:gd name="connsiteX25" fmla="*/ 166138 w 178918"/>
                <a:gd name="connsiteY25" fmla="*/ 118742 h 204287"/>
                <a:gd name="connsiteX26" fmla="*/ 12780 w 178918"/>
                <a:gd name="connsiteY26" fmla="*/ 118742 h 204287"/>
                <a:gd name="connsiteX27" fmla="*/ 12780 w 178918"/>
                <a:gd name="connsiteY27" fmla="*/ 38304 h 204287"/>
                <a:gd name="connsiteX28" fmla="*/ 166138 w 178918"/>
                <a:gd name="connsiteY28" fmla="*/ 38304 h 204287"/>
                <a:gd name="connsiteX29" fmla="*/ 19170 w 178918"/>
                <a:gd name="connsiteY29" fmla="*/ 12768 h 204287"/>
                <a:gd name="connsiteX30" fmla="*/ 19170 w 178918"/>
                <a:gd name="connsiteY30" fmla="*/ 25536 h 204287"/>
                <a:gd name="connsiteX31" fmla="*/ 12780 w 178918"/>
                <a:gd name="connsiteY31" fmla="*/ 25536 h 204287"/>
                <a:gd name="connsiteX32" fmla="*/ 12780 w 178918"/>
                <a:gd name="connsiteY32" fmla="*/ 12768 h 204287"/>
                <a:gd name="connsiteX33" fmla="*/ 19170 w 178918"/>
                <a:gd name="connsiteY33" fmla="*/ 12768 h 204287"/>
                <a:gd name="connsiteX34" fmla="*/ 12780 w 178918"/>
                <a:gd name="connsiteY34" fmla="*/ 191519 h 204287"/>
                <a:gd name="connsiteX35" fmla="*/ 12780 w 178918"/>
                <a:gd name="connsiteY35" fmla="*/ 132148 h 204287"/>
                <a:gd name="connsiteX36" fmla="*/ 166138 w 178918"/>
                <a:gd name="connsiteY36" fmla="*/ 132148 h 204287"/>
                <a:gd name="connsiteX37" fmla="*/ 166138 w 178918"/>
                <a:gd name="connsiteY37" fmla="*/ 191519 h 204287"/>
                <a:gd name="connsiteX38" fmla="*/ 12780 w 178918"/>
                <a:gd name="connsiteY38" fmla="*/ 191519 h 20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8918" h="204287">
                  <a:moveTo>
                    <a:pt x="172528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97903"/>
                  </a:lnTo>
                  <a:cubicBezTo>
                    <a:pt x="0" y="201734"/>
                    <a:pt x="2556" y="204287"/>
                    <a:pt x="6390" y="204287"/>
                  </a:cubicBezTo>
                  <a:lnTo>
                    <a:pt x="172528" y="204287"/>
                  </a:lnTo>
                  <a:cubicBezTo>
                    <a:pt x="176362" y="204287"/>
                    <a:pt x="178918" y="201734"/>
                    <a:pt x="178918" y="197903"/>
                  </a:cubicBezTo>
                  <a:lnTo>
                    <a:pt x="178918" y="6384"/>
                  </a:lnTo>
                  <a:cubicBezTo>
                    <a:pt x="178918" y="3192"/>
                    <a:pt x="175723" y="0"/>
                    <a:pt x="172528" y="0"/>
                  </a:cubicBezTo>
                  <a:close/>
                  <a:moveTo>
                    <a:pt x="166138" y="25536"/>
                  </a:moveTo>
                  <a:lnTo>
                    <a:pt x="61982" y="25536"/>
                  </a:lnTo>
                  <a:lnTo>
                    <a:pt x="61982" y="12768"/>
                  </a:lnTo>
                  <a:lnTo>
                    <a:pt x="166138" y="12768"/>
                  </a:lnTo>
                  <a:lnTo>
                    <a:pt x="166138" y="25536"/>
                  </a:lnTo>
                  <a:close/>
                  <a:moveTo>
                    <a:pt x="44730" y="25536"/>
                  </a:moveTo>
                  <a:lnTo>
                    <a:pt x="44730" y="12768"/>
                  </a:lnTo>
                  <a:lnTo>
                    <a:pt x="53036" y="12768"/>
                  </a:lnTo>
                  <a:lnTo>
                    <a:pt x="53036" y="25536"/>
                  </a:lnTo>
                  <a:lnTo>
                    <a:pt x="44730" y="25536"/>
                  </a:lnTo>
                  <a:close/>
                  <a:moveTo>
                    <a:pt x="36423" y="25536"/>
                  </a:moveTo>
                  <a:lnTo>
                    <a:pt x="28116" y="25536"/>
                  </a:lnTo>
                  <a:lnTo>
                    <a:pt x="28116" y="12768"/>
                  </a:lnTo>
                  <a:lnTo>
                    <a:pt x="36423" y="12768"/>
                  </a:lnTo>
                  <a:lnTo>
                    <a:pt x="36423" y="25536"/>
                  </a:lnTo>
                  <a:close/>
                  <a:moveTo>
                    <a:pt x="166138" y="38304"/>
                  </a:moveTo>
                  <a:lnTo>
                    <a:pt x="166138" y="118742"/>
                  </a:lnTo>
                  <a:lnTo>
                    <a:pt x="12780" y="118742"/>
                  </a:lnTo>
                  <a:lnTo>
                    <a:pt x="12780" y="38304"/>
                  </a:lnTo>
                  <a:lnTo>
                    <a:pt x="166138" y="38304"/>
                  </a:lnTo>
                  <a:close/>
                  <a:moveTo>
                    <a:pt x="19170" y="12768"/>
                  </a:moveTo>
                  <a:lnTo>
                    <a:pt x="19170" y="25536"/>
                  </a:lnTo>
                  <a:lnTo>
                    <a:pt x="12780" y="25536"/>
                  </a:lnTo>
                  <a:lnTo>
                    <a:pt x="12780" y="12768"/>
                  </a:lnTo>
                  <a:lnTo>
                    <a:pt x="19170" y="12768"/>
                  </a:lnTo>
                  <a:close/>
                  <a:moveTo>
                    <a:pt x="12780" y="191519"/>
                  </a:moveTo>
                  <a:lnTo>
                    <a:pt x="12780" y="132148"/>
                  </a:lnTo>
                  <a:lnTo>
                    <a:pt x="166138" y="132148"/>
                  </a:lnTo>
                  <a:lnTo>
                    <a:pt x="166138" y="191519"/>
                  </a:lnTo>
                  <a:lnTo>
                    <a:pt x="12780" y="19151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9214F4B0-D6CB-4846-B6AD-BA4249A8BE2F}"/>
                </a:ext>
              </a:extLst>
            </p:cNvPr>
            <p:cNvSpPr/>
            <p:nvPr/>
          </p:nvSpPr>
          <p:spPr>
            <a:xfrm>
              <a:off x="580206" y="1137149"/>
              <a:ext cx="42812" cy="42772"/>
            </a:xfrm>
            <a:custGeom>
              <a:avLst/>
              <a:gdLst>
                <a:gd name="connsiteX0" fmla="*/ 36423 w 42812"/>
                <a:gd name="connsiteY0" fmla="*/ 0 h 42772"/>
                <a:gd name="connsiteX1" fmla="*/ 6390 w 42812"/>
                <a:gd name="connsiteY1" fmla="*/ 0 h 42772"/>
                <a:gd name="connsiteX2" fmla="*/ 0 w 42812"/>
                <a:gd name="connsiteY2" fmla="*/ 6384 h 42772"/>
                <a:gd name="connsiteX3" fmla="*/ 0 w 42812"/>
                <a:gd name="connsiteY3" fmla="*/ 36389 h 42772"/>
                <a:gd name="connsiteX4" fmla="*/ 6390 w 42812"/>
                <a:gd name="connsiteY4" fmla="*/ 42773 h 42772"/>
                <a:gd name="connsiteX5" fmla="*/ 36423 w 42812"/>
                <a:gd name="connsiteY5" fmla="*/ 42773 h 42772"/>
                <a:gd name="connsiteX6" fmla="*/ 42813 w 42812"/>
                <a:gd name="connsiteY6" fmla="*/ 36389 h 42772"/>
                <a:gd name="connsiteX7" fmla="*/ 42813 w 42812"/>
                <a:gd name="connsiteY7" fmla="*/ 6384 h 42772"/>
                <a:gd name="connsiteX8" fmla="*/ 36423 w 42812"/>
                <a:gd name="connsiteY8" fmla="*/ 0 h 42772"/>
                <a:gd name="connsiteX9" fmla="*/ 30033 w 42812"/>
                <a:gd name="connsiteY9" fmla="*/ 30005 h 42772"/>
                <a:gd name="connsiteX10" fmla="*/ 12780 w 42812"/>
                <a:gd name="connsiteY10" fmla="*/ 30005 h 42772"/>
                <a:gd name="connsiteX11" fmla="*/ 12780 w 42812"/>
                <a:gd name="connsiteY11" fmla="*/ 12768 h 42772"/>
                <a:gd name="connsiteX12" fmla="*/ 30033 w 42812"/>
                <a:gd name="connsiteY12" fmla="*/ 12768 h 42772"/>
                <a:gd name="connsiteX13" fmla="*/ 30033 w 42812"/>
                <a:gd name="connsiteY13" fmla="*/ 30005 h 4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2" h="42772">
                  <a:moveTo>
                    <a:pt x="3642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36389"/>
                  </a:lnTo>
                  <a:cubicBezTo>
                    <a:pt x="0" y="40219"/>
                    <a:pt x="2556" y="42773"/>
                    <a:pt x="6390" y="42773"/>
                  </a:cubicBezTo>
                  <a:lnTo>
                    <a:pt x="36423" y="42773"/>
                  </a:lnTo>
                  <a:cubicBezTo>
                    <a:pt x="40257" y="42773"/>
                    <a:pt x="42813" y="40219"/>
                    <a:pt x="42813" y="36389"/>
                  </a:cubicBezTo>
                  <a:lnTo>
                    <a:pt x="42813" y="6384"/>
                  </a:lnTo>
                  <a:cubicBezTo>
                    <a:pt x="42813" y="3192"/>
                    <a:pt x="39618" y="0"/>
                    <a:pt x="36423" y="0"/>
                  </a:cubicBezTo>
                  <a:close/>
                  <a:moveTo>
                    <a:pt x="30033" y="30005"/>
                  </a:moveTo>
                  <a:lnTo>
                    <a:pt x="12780" y="30005"/>
                  </a:lnTo>
                  <a:lnTo>
                    <a:pt x="12780" y="12768"/>
                  </a:lnTo>
                  <a:lnTo>
                    <a:pt x="30033" y="12768"/>
                  </a:lnTo>
                  <a:lnTo>
                    <a:pt x="30033" y="3000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912A7FE1-6D8D-4F48-BA3D-4AB3BB28BECC}"/>
                </a:ext>
              </a:extLst>
            </p:cNvPr>
            <p:cNvSpPr/>
            <p:nvPr/>
          </p:nvSpPr>
          <p:spPr>
            <a:xfrm>
              <a:off x="627491" y="1141618"/>
              <a:ext cx="93293" cy="12767"/>
            </a:xfrm>
            <a:custGeom>
              <a:avLst/>
              <a:gdLst>
                <a:gd name="connsiteX0" fmla="*/ 86903 w 93293"/>
                <a:gd name="connsiteY0" fmla="*/ 0 h 12767"/>
                <a:gd name="connsiteX1" fmla="*/ 6390 w 93293"/>
                <a:gd name="connsiteY1" fmla="*/ 0 h 12767"/>
                <a:gd name="connsiteX2" fmla="*/ 0 w 93293"/>
                <a:gd name="connsiteY2" fmla="*/ 6384 h 12767"/>
                <a:gd name="connsiteX3" fmla="*/ 6390 w 93293"/>
                <a:gd name="connsiteY3" fmla="*/ 12768 h 12767"/>
                <a:gd name="connsiteX4" fmla="*/ 86903 w 93293"/>
                <a:gd name="connsiteY4" fmla="*/ 12768 h 12767"/>
                <a:gd name="connsiteX5" fmla="*/ 93293 w 93293"/>
                <a:gd name="connsiteY5" fmla="*/ 6384 h 12767"/>
                <a:gd name="connsiteX6" fmla="*/ 86903 w 93293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93" h="12767">
                  <a:moveTo>
                    <a:pt x="8690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86903" y="12768"/>
                  </a:lnTo>
                  <a:cubicBezTo>
                    <a:pt x="90737" y="12768"/>
                    <a:pt x="93293" y="10214"/>
                    <a:pt x="93293" y="6384"/>
                  </a:cubicBezTo>
                  <a:cubicBezTo>
                    <a:pt x="93293" y="2554"/>
                    <a:pt x="90737" y="0"/>
                    <a:pt x="86903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Graphic 4">
              <a:extLst>
                <a:ext uri="{FF2B5EF4-FFF2-40B4-BE49-F238E27FC236}">
                  <a16:creationId xmlns:a16="http://schemas.microsoft.com/office/drawing/2014/main" id="{165B5953-5AF2-48E4-95D5-F0957610EADB}"/>
                </a:ext>
              </a:extLst>
            </p:cNvPr>
            <p:cNvSpPr/>
            <p:nvPr/>
          </p:nvSpPr>
          <p:spPr>
            <a:xfrm>
              <a:off x="626852" y="1158217"/>
              <a:ext cx="55592" cy="12767"/>
            </a:xfrm>
            <a:custGeom>
              <a:avLst/>
              <a:gdLst>
                <a:gd name="connsiteX0" fmla="*/ 49203 w 55592"/>
                <a:gd name="connsiteY0" fmla="*/ 0 h 12767"/>
                <a:gd name="connsiteX1" fmla="*/ 6390 w 55592"/>
                <a:gd name="connsiteY1" fmla="*/ 0 h 12767"/>
                <a:gd name="connsiteX2" fmla="*/ 0 w 55592"/>
                <a:gd name="connsiteY2" fmla="*/ 6384 h 12767"/>
                <a:gd name="connsiteX3" fmla="*/ 6390 w 55592"/>
                <a:gd name="connsiteY3" fmla="*/ 12768 h 12767"/>
                <a:gd name="connsiteX4" fmla="*/ 49203 w 55592"/>
                <a:gd name="connsiteY4" fmla="*/ 12768 h 12767"/>
                <a:gd name="connsiteX5" fmla="*/ 55592 w 55592"/>
                <a:gd name="connsiteY5" fmla="*/ 6384 h 12767"/>
                <a:gd name="connsiteX6" fmla="*/ 49203 w 55592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92" h="12767">
                  <a:moveTo>
                    <a:pt x="4920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49203" y="12768"/>
                  </a:lnTo>
                  <a:cubicBezTo>
                    <a:pt x="53036" y="12768"/>
                    <a:pt x="55592" y="10214"/>
                    <a:pt x="55592" y="6384"/>
                  </a:cubicBezTo>
                  <a:cubicBezTo>
                    <a:pt x="55592" y="2554"/>
                    <a:pt x="53036" y="0"/>
                    <a:pt x="49203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Graphic 4">
              <a:extLst>
                <a:ext uri="{FF2B5EF4-FFF2-40B4-BE49-F238E27FC236}">
                  <a16:creationId xmlns:a16="http://schemas.microsoft.com/office/drawing/2014/main" id="{5CC26F43-E886-444A-9E44-CF7B7C69A35B}"/>
                </a:ext>
              </a:extLst>
            </p:cNvPr>
            <p:cNvSpPr/>
            <p:nvPr/>
          </p:nvSpPr>
          <p:spPr>
            <a:xfrm>
              <a:off x="623018" y="1042986"/>
              <a:ext cx="55592" cy="64159"/>
            </a:xfrm>
            <a:custGeom>
              <a:avLst/>
              <a:gdLst>
                <a:gd name="connsiteX0" fmla="*/ 3195 w 55592"/>
                <a:gd name="connsiteY0" fmla="*/ 63521 h 64159"/>
                <a:gd name="connsiteX1" fmla="*/ 6390 w 55592"/>
                <a:gd name="connsiteY1" fmla="*/ 64159 h 64159"/>
                <a:gd name="connsiteX2" fmla="*/ 9585 w 55592"/>
                <a:gd name="connsiteY2" fmla="*/ 63521 h 64159"/>
                <a:gd name="connsiteX3" fmla="*/ 52397 w 55592"/>
                <a:gd name="connsiteY3" fmla="*/ 37985 h 64159"/>
                <a:gd name="connsiteX4" fmla="*/ 55592 w 55592"/>
                <a:gd name="connsiteY4" fmla="*/ 32239 h 64159"/>
                <a:gd name="connsiteX5" fmla="*/ 52397 w 55592"/>
                <a:gd name="connsiteY5" fmla="*/ 26494 h 64159"/>
                <a:gd name="connsiteX6" fmla="*/ 9585 w 55592"/>
                <a:gd name="connsiteY6" fmla="*/ 958 h 64159"/>
                <a:gd name="connsiteX7" fmla="*/ 3195 w 55592"/>
                <a:gd name="connsiteY7" fmla="*/ 958 h 64159"/>
                <a:gd name="connsiteX8" fmla="*/ 0 w 55592"/>
                <a:gd name="connsiteY8" fmla="*/ 6703 h 64159"/>
                <a:gd name="connsiteX9" fmla="*/ 0 w 55592"/>
                <a:gd name="connsiteY9" fmla="*/ 57775 h 64159"/>
                <a:gd name="connsiteX10" fmla="*/ 3195 w 55592"/>
                <a:gd name="connsiteY10" fmla="*/ 63521 h 64159"/>
                <a:gd name="connsiteX11" fmla="*/ 12780 w 55592"/>
                <a:gd name="connsiteY11" fmla="*/ 18194 h 64159"/>
                <a:gd name="connsiteX12" fmla="*/ 36423 w 55592"/>
                <a:gd name="connsiteY12" fmla="*/ 32239 h 64159"/>
                <a:gd name="connsiteX13" fmla="*/ 12780 w 55592"/>
                <a:gd name="connsiteY13" fmla="*/ 46284 h 64159"/>
                <a:gd name="connsiteX14" fmla="*/ 12780 w 55592"/>
                <a:gd name="connsiteY14" fmla="*/ 18194 h 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592" h="64159">
                  <a:moveTo>
                    <a:pt x="3195" y="63521"/>
                  </a:moveTo>
                  <a:cubicBezTo>
                    <a:pt x="4473" y="64159"/>
                    <a:pt x="5112" y="64159"/>
                    <a:pt x="6390" y="64159"/>
                  </a:cubicBezTo>
                  <a:cubicBezTo>
                    <a:pt x="7668" y="64159"/>
                    <a:pt x="8946" y="64159"/>
                    <a:pt x="9585" y="63521"/>
                  </a:cubicBezTo>
                  <a:lnTo>
                    <a:pt x="52397" y="37985"/>
                  </a:lnTo>
                  <a:cubicBezTo>
                    <a:pt x="54314" y="36708"/>
                    <a:pt x="55592" y="34793"/>
                    <a:pt x="55592" y="32239"/>
                  </a:cubicBezTo>
                  <a:cubicBezTo>
                    <a:pt x="55592" y="29686"/>
                    <a:pt x="54314" y="27770"/>
                    <a:pt x="52397" y="26494"/>
                  </a:cubicBezTo>
                  <a:lnTo>
                    <a:pt x="9585" y="958"/>
                  </a:lnTo>
                  <a:cubicBezTo>
                    <a:pt x="7668" y="-319"/>
                    <a:pt x="5112" y="-319"/>
                    <a:pt x="3195" y="958"/>
                  </a:cubicBezTo>
                  <a:cubicBezTo>
                    <a:pt x="1278" y="2234"/>
                    <a:pt x="0" y="4150"/>
                    <a:pt x="0" y="6703"/>
                  </a:cubicBezTo>
                  <a:lnTo>
                    <a:pt x="0" y="57775"/>
                  </a:lnTo>
                  <a:cubicBezTo>
                    <a:pt x="0" y="60329"/>
                    <a:pt x="1278" y="62244"/>
                    <a:pt x="3195" y="63521"/>
                  </a:cubicBezTo>
                  <a:close/>
                  <a:moveTo>
                    <a:pt x="12780" y="18194"/>
                  </a:moveTo>
                  <a:lnTo>
                    <a:pt x="36423" y="32239"/>
                  </a:lnTo>
                  <a:lnTo>
                    <a:pt x="12780" y="46284"/>
                  </a:lnTo>
                  <a:lnTo>
                    <a:pt x="12780" y="1819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3" name="Graphic 4">
            <a:extLst>
              <a:ext uri="{FF2B5EF4-FFF2-40B4-BE49-F238E27FC236}">
                <a16:creationId xmlns:a16="http://schemas.microsoft.com/office/drawing/2014/main" id="{23968228-5E2F-4BE1-B9BB-41B2F7ED50F0}"/>
              </a:ext>
            </a:extLst>
          </p:cNvPr>
          <p:cNvGrpSpPr>
            <a:grpSpLocks noChangeAspect="1"/>
          </p:cNvGrpSpPr>
          <p:nvPr/>
        </p:nvGrpSpPr>
        <p:grpSpPr>
          <a:xfrm>
            <a:off x="4910188" y="2003670"/>
            <a:ext cx="640080" cy="639485"/>
            <a:chOff x="467743" y="918179"/>
            <a:chExt cx="361670" cy="361333"/>
          </a:xfrm>
          <a:solidFill>
            <a:schemeClr val="bg1"/>
          </a:solidFill>
        </p:grpSpPr>
        <p:sp>
          <p:nvSpPr>
            <p:cNvPr id="74" name="Graphic 4">
              <a:extLst>
                <a:ext uri="{FF2B5EF4-FFF2-40B4-BE49-F238E27FC236}">
                  <a16:creationId xmlns:a16="http://schemas.microsoft.com/office/drawing/2014/main" id="{629C8664-BF0B-42F9-91D8-C5CFF3275FA5}"/>
                </a:ext>
              </a:extLst>
            </p:cNvPr>
            <p:cNvSpPr/>
            <p:nvPr/>
          </p:nvSpPr>
          <p:spPr>
            <a:xfrm>
              <a:off x="467743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234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Graphic 4">
              <a:extLst>
                <a:ext uri="{FF2B5EF4-FFF2-40B4-BE49-F238E27FC236}">
                  <a16:creationId xmlns:a16="http://schemas.microsoft.com/office/drawing/2014/main" id="{BA0E480F-4337-4E89-99CD-E3ED33AC1D87}"/>
                </a:ext>
              </a:extLst>
            </p:cNvPr>
            <p:cNvSpPr/>
            <p:nvPr/>
          </p:nvSpPr>
          <p:spPr>
            <a:xfrm>
              <a:off x="540588" y="999894"/>
              <a:ext cx="215463" cy="198541"/>
            </a:xfrm>
            <a:custGeom>
              <a:avLst/>
              <a:gdLst>
                <a:gd name="connsiteX0" fmla="*/ 201283 w 215463"/>
                <a:gd name="connsiteY0" fmla="*/ 0 h 198541"/>
                <a:gd name="connsiteX1" fmla="*/ 76040 w 215463"/>
                <a:gd name="connsiteY1" fmla="*/ 0 h 198541"/>
                <a:gd name="connsiteX2" fmla="*/ 62621 w 215463"/>
                <a:gd name="connsiteY2" fmla="*/ 14683 h 198541"/>
                <a:gd name="connsiteX3" fmla="*/ 62621 w 215463"/>
                <a:gd name="connsiteY3" fmla="*/ 74054 h 198541"/>
                <a:gd name="connsiteX4" fmla="*/ 13419 w 215463"/>
                <a:gd name="connsiteY4" fmla="*/ 74054 h 198541"/>
                <a:gd name="connsiteX5" fmla="*/ 1278 w 215463"/>
                <a:gd name="connsiteY5" fmla="*/ 87461 h 198541"/>
                <a:gd name="connsiteX6" fmla="*/ 0 w 215463"/>
                <a:gd name="connsiteY6" fmla="*/ 158323 h 198541"/>
                <a:gd name="connsiteX7" fmla="*/ 4473 w 215463"/>
                <a:gd name="connsiteY7" fmla="*/ 169814 h 198541"/>
                <a:gd name="connsiteX8" fmla="*/ 13419 w 215463"/>
                <a:gd name="connsiteY8" fmla="*/ 173644 h 198541"/>
                <a:gd name="connsiteX9" fmla="*/ 13419 w 215463"/>
                <a:gd name="connsiteY9" fmla="*/ 173644 h 198541"/>
                <a:gd name="connsiteX10" fmla="*/ 27477 w 215463"/>
                <a:gd name="connsiteY10" fmla="*/ 173644 h 198541"/>
                <a:gd name="connsiteX11" fmla="*/ 39618 w 215463"/>
                <a:gd name="connsiteY11" fmla="*/ 195350 h 198541"/>
                <a:gd name="connsiteX12" fmla="*/ 40257 w 215463"/>
                <a:gd name="connsiteY12" fmla="*/ 195988 h 198541"/>
                <a:gd name="connsiteX13" fmla="*/ 40896 w 215463"/>
                <a:gd name="connsiteY13" fmla="*/ 196627 h 198541"/>
                <a:gd name="connsiteX14" fmla="*/ 42174 w 215463"/>
                <a:gd name="connsiteY14" fmla="*/ 197265 h 198541"/>
                <a:gd name="connsiteX15" fmla="*/ 42813 w 215463"/>
                <a:gd name="connsiteY15" fmla="*/ 197903 h 198541"/>
                <a:gd name="connsiteX16" fmla="*/ 44730 w 215463"/>
                <a:gd name="connsiteY16" fmla="*/ 198542 h 198541"/>
                <a:gd name="connsiteX17" fmla="*/ 44730 w 215463"/>
                <a:gd name="connsiteY17" fmla="*/ 198542 h 198541"/>
                <a:gd name="connsiteX18" fmla="*/ 46008 w 215463"/>
                <a:gd name="connsiteY18" fmla="*/ 198542 h 198541"/>
                <a:gd name="connsiteX19" fmla="*/ 47925 w 215463"/>
                <a:gd name="connsiteY19" fmla="*/ 198542 h 198541"/>
                <a:gd name="connsiteX20" fmla="*/ 48564 w 215463"/>
                <a:gd name="connsiteY20" fmla="*/ 198542 h 198541"/>
                <a:gd name="connsiteX21" fmla="*/ 49203 w 215463"/>
                <a:gd name="connsiteY21" fmla="*/ 198542 h 198541"/>
                <a:gd name="connsiteX22" fmla="*/ 49203 w 215463"/>
                <a:gd name="connsiteY22" fmla="*/ 198542 h 198541"/>
                <a:gd name="connsiteX23" fmla="*/ 50481 w 215463"/>
                <a:gd name="connsiteY23" fmla="*/ 197265 h 198541"/>
                <a:gd name="connsiteX24" fmla="*/ 51119 w 215463"/>
                <a:gd name="connsiteY24" fmla="*/ 196627 h 198541"/>
                <a:gd name="connsiteX25" fmla="*/ 51758 w 215463"/>
                <a:gd name="connsiteY25" fmla="*/ 195350 h 198541"/>
                <a:gd name="connsiteX26" fmla="*/ 51758 w 215463"/>
                <a:gd name="connsiteY26" fmla="*/ 194711 h 198541"/>
                <a:gd name="connsiteX27" fmla="*/ 51758 w 215463"/>
                <a:gd name="connsiteY27" fmla="*/ 194711 h 198541"/>
                <a:gd name="connsiteX28" fmla="*/ 56231 w 215463"/>
                <a:gd name="connsiteY28" fmla="*/ 176198 h 198541"/>
                <a:gd name="connsiteX29" fmla="*/ 125882 w 215463"/>
                <a:gd name="connsiteY29" fmla="*/ 176198 h 198541"/>
                <a:gd name="connsiteX30" fmla="*/ 138023 w 215463"/>
                <a:gd name="connsiteY30" fmla="*/ 162792 h 198541"/>
                <a:gd name="connsiteX31" fmla="*/ 138023 w 215463"/>
                <a:gd name="connsiteY31" fmla="*/ 112996 h 198541"/>
                <a:gd name="connsiteX32" fmla="*/ 153997 w 215463"/>
                <a:gd name="connsiteY32" fmla="*/ 112996 h 198541"/>
                <a:gd name="connsiteX33" fmla="*/ 159109 w 215463"/>
                <a:gd name="connsiteY33" fmla="*/ 134064 h 198541"/>
                <a:gd name="connsiteX34" fmla="*/ 159109 w 215463"/>
                <a:gd name="connsiteY34" fmla="*/ 134064 h 198541"/>
                <a:gd name="connsiteX35" fmla="*/ 159109 w 215463"/>
                <a:gd name="connsiteY35" fmla="*/ 134702 h 198541"/>
                <a:gd name="connsiteX36" fmla="*/ 159748 w 215463"/>
                <a:gd name="connsiteY36" fmla="*/ 135979 h 198541"/>
                <a:gd name="connsiteX37" fmla="*/ 160387 w 215463"/>
                <a:gd name="connsiteY37" fmla="*/ 136617 h 198541"/>
                <a:gd name="connsiteX38" fmla="*/ 161665 w 215463"/>
                <a:gd name="connsiteY38" fmla="*/ 137894 h 198541"/>
                <a:gd name="connsiteX39" fmla="*/ 161665 w 215463"/>
                <a:gd name="connsiteY39" fmla="*/ 137894 h 198541"/>
                <a:gd name="connsiteX40" fmla="*/ 162304 w 215463"/>
                <a:gd name="connsiteY40" fmla="*/ 137894 h 198541"/>
                <a:gd name="connsiteX41" fmla="*/ 162943 w 215463"/>
                <a:gd name="connsiteY41" fmla="*/ 137894 h 198541"/>
                <a:gd name="connsiteX42" fmla="*/ 164860 w 215463"/>
                <a:gd name="connsiteY42" fmla="*/ 137894 h 198541"/>
                <a:gd name="connsiteX43" fmla="*/ 166138 w 215463"/>
                <a:gd name="connsiteY43" fmla="*/ 137894 h 198541"/>
                <a:gd name="connsiteX44" fmla="*/ 166138 w 215463"/>
                <a:gd name="connsiteY44" fmla="*/ 137894 h 198541"/>
                <a:gd name="connsiteX45" fmla="*/ 168055 w 215463"/>
                <a:gd name="connsiteY45" fmla="*/ 137256 h 198541"/>
                <a:gd name="connsiteX46" fmla="*/ 168694 w 215463"/>
                <a:gd name="connsiteY46" fmla="*/ 136617 h 198541"/>
                <a:gd name="connsiteX47" fmla="*/ 169972 w 215463"/>
                <a:gd name="connsiteY47" fmla="*/ 135979 h 198541"/>
                <a:gd name="connsiteX48" fmla="*/ 170611 w 215463"/>
                <a:gd name="connsiteY48" fmla="*/ 135340 h 198541"/>
                <a:gd name="connsiteX49" fmla="*/ 171250 w 215463"/>
                <a:gd name="connsiteY49" fmla="*/ 134702 h 198541"/>
                <a:gd name="connsiteX50" fmla="*/ 185308 w 215463"/>
                <a:gd name="connsiteY50" fmla="*/ 109804 h 198541"/>
                <a:gd name="connsiteX51" fmla="*/ 201283 w 215463"/>
                <a:gd name="connsiteY51" fmla="*/ 109804 h 198541"/>
                <a:gd name="connsiteX52" fmla="*/ 210868 w 215463"/>
                <a:gd name="connsiteY52" fmla="*/ 105974 h 198541"/>
                <a:gd name="connsiteX53" fmla="*/ 215341 w 215463"/>
                <a:gd name="connsiteY53" fmla="*/ 93845 h 198541"/>
                <a:gd name="connsiteX54" fmla="*/ 214063 w 215463"/>
                <a:gd name="connsiteY54" fmla="*/ 15322 h 198541"/>
                <a:gd name="connsiteX55" fmla="*/ 201283 w 215463"/>
                <a:gd name="connsiteY55" fmla="*/ 0 h 198541"/>
                <a:gd name="connsiteX56" fmla="*/ 125882 w 215463"/>
                <a:gd name="connsiteY56" fmla="*/ 161515 h 198541"/>
                <a:gd name="connsiteX57" fmla="*/ 125882 w 215463"/>
                <a:gd name="connsiteY57" fmla="*/ 162153 h 198541"/>
                <a:gd name="connsiteX58" fmla="*/ 52398 w 215463"/>
                <a:gd name="connsiteY58" fmla="*/ 162153 h 198541"/>
                <a:gd name="connsiteX59" fmla="*/ 51758 w 215463"/>
                <a:gd name="connsiteY59" fmla="*/ 162153 h 198541"/>
                <a:gd name="connsiteX60" fmla="*/ 45369 w 215463"/>
                <a:gd name="connsiteY60" fmla="*/ 166622 h 198541"/>
                <a:gd name="connsiteX61" fmla="*/ 43452 w 215463"/>
                <a:gd name="connsiteY61" fmla="*/ 174283 h 198541"/>
                <a:gd name="connsiteX62" fmla="*/ 37062 w 215463"/>
                <a:gd name="connsiteY62" fmla="*/ 163430 h 198541"/>
                <a:gd name="connsiteX63" fmla="*/ 36423 w 215463"/>
                <a:gd name="connsiteY63" fmla="*/ 162792 h 198541"/>
                <a:gd name="connsiteX64" fmla="*/ 35784 w 215463"/>
                <a:gd name="connsiteY64" fmla="*/ 161515 h 198541"/>
                <a:gd name="connsiteX65" fmla="*/ 34506 w 215463"/>
                <a:gd name="connsiteY65" fmla="*/ 160876 h 198541"/>
                <a:gd name="connsiteX66" fmla="*/ 33228 w 215463"/>
                <a:gd name="connsiteY66" fmla="*/ 160238 h 198541"/>
                <a:gd name="connsiteX67" fmla="*/ 31950 w 215463"/>
                <a:gd name="connsiteY67" fmla="*/ 160238 h 198541"/>
                <a:gd name="connsiteX68" fmla="*/ 31311 w 215463"/>
                <a:gd name="connsiteY68" fmla="*/ 160238 h 198541"/>
                <a:gd name="connsiteX69" fmla="*/ 14058 w 215463"/>
                <a:gd name="connsiteY69" fmla="*/ 160876 h 198541"/>
                <a:gd name="connsiteX70" fmla="*/ 13419 w 215463"/>
                <a:gd name="connsiteY70" fmla="*/ 158323 h 198541"/>
                <a:gd name="connsiteX71" fmla="*/ 14697 w 215463"/>
                <a:gd name="connsiteY71" fmla="*/ 87461 h 198541"/>
                <a:gd name="connsiteX72" fmla="*/ 14697 w 215463"/>
                <a:gd name="connsiteY72" fmla="*/ 86822 h 198541"/>
                <a:gd name="connsiteX73" fmla="*/ 63260 w 215463"/>
                <a:gd name="connsiteY73" fmla="*/ 86822 h 198541"/>
                <a:gd name="connsiteX74" fmla="*/ 63260 w 215463"/>
                <a:gd name="connsiteY74" fmla="*/ 97037 h 198541"/>
                <a:gd name="connsiteX75" fmla="*/ 76679 w 215463"/>
                <a:gd name="connsiteY75" fmla="*/ 111720 h 198541"/>
                <a:gd name="connsiteX76" fmla="*/ 126521 w 215463"/>
                <a:gd name="connsiteY76" fmla="*/ 111720 h 198541"/>
                <a:gd name="connsiteX77" fmla="*/ 126521 w 215463"/>
                <a:gd name="connsiteY77" fmla="*/ 161515 h 198541"/>
                <a:gd name="connsiteX78" fmla="*/ 201283 w 215463"/>
                <a:gd name="connsiteY78" fmla="*/ 96398 h 198541"/>
                <a:gd name="connsiteX79" fmla="*/ 181474 w 215463"/>
                <a:gd name="connsiteY79" fmla="*/ 95760 h 198541"/>
                <a:gd name="connsiteX80" fmla="*/ 180835 w 215463"/>
                <a:gd name="connsiteY80" fmla="*/ 95760 h 198541"/>
                <a:gd name="connsiteX81" fmla="*/ 178918 w 215463"/>
                <a:gd name="connsiteY81" fmla="*/ 96398 h 198541"/>
                <a:gd name="connsiteX82" fmla="*/ 178279 w 215463"/>
                <a:gd name="connsiteY82" fmla="*/ 96398 h 198541"/>
                <a:gd name="connsiteX83" fmla="*/ 177001 w 215463"/>
                <a:gd name="connsiteY83" fmla="*/ 97037 h 198541"/>
                <a:gd name="connsiteX84" fmla="*/ 176362 w 215463"/>
                <a:gd name="connsiteY84" fmla="*/ 97675 h 198541"/>
                <a:gd name="connsiteX85" fmla="*/ 175723 w 215463"/>
                <a:gd name="connsiteY85" fmla="*/ 98313 h 198541"/>
                <a:gd name="connsiteX86" fmla="*/ 168055 w 215463"/>
                <a:gd name="connsiteY86" fmla="*/ 112358 h 198541"/>
                <a:gd name="connsiteX87" fmla="*/ 165499 w 215463"/>
                <a:gd name="connsiteY87" fmla="*/ 102144 h 198541"/>
                <a:gd name="connsiteX88" fmla="*/ 159109 w 215463"/>
                <a:gd name="connsiteY88" fmla="*/ 97675 h 198541"/>
                <a:gd name="connsiteX89" fmla="*/ 158470 w 215463"/>
                <a:gd name="connsiteY89" fmla="*/ 97675 h 198541"/>
                <a:gd name="connsiteX90" fmla="*/ 132272 w 215463"/>
                <a:gd name="connsiteY90" fmla="*/ 97675 h 198541"/>
                <a:gd name="connsiteX91" fmla="*/ 132272 w 215463"/>
                <a:gd name="connsiteY91" fmla="*/ 97675 h 198541"/>
                <a:gd name="connsiteX92" fmla="*/ 132272 w 215463"/>
                <a:gd name="connsiteY92" fmla="*/ 97675 h 198541"/>
                <a:gd name="connsiteX93" fmla="*/ 76679 w 215463"/>
                <a:gd name="connsiteY93" fmla="*/ 97675 h 198541"/>
                <a:gd name="connsiteX94" fmla="*/ 76040 w 215463"/>
                <a:gd name="connsiteY94" fmla="*/ 95760 h 198541"/>
                <a:gd name="connsiteX95" fmla="*/ 76040 w 215463"/>
                <a:gd name="connsiteY95" fmla="*/ 13406 h 198541"/>
                <a:gd name="connsiteX96" fmla="*/ 76679 w 215463"/>
                <a:gd name="connsiteY96" fmla="*/ 11491 h 198541"/>
                <a:gd name="connsiteX97" fmla="*/ 201922 w 215463"/>
                <a:gd name="connsiteY97" fmla="*/ 11491 h 198541"/>
                <a:gd name="connsiteX98" fmla="*/ 202561 w 215463"/>
                <a:gd name="connsiteY98" fmla="*/ 13406 h 198541"/>
                <a:gd name="connsiteX99" fmla="*/ 203839 w 215463"/>
                <a:gd name="connsiteY99" fmla="*/ 91929 h 198541"/>
                <a:gd name="connsiteX100" fmla="*/ 201283 w 215463"/>
                <a:gd name="connsiteY100" fmla="*/ 96398 h 19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5463" h="198541">
                  <a:moveTo>
                    <a:pt x="201283" y="0"/>
                  </a:moveTo>
                  <a:lnTo>
                    <a:pt x="76040" y="0"/>
                  </a:lnTo>
                  <a:cubicBezTo>
                    <a:pt x="69011" y="0"/>
                    <a:pt x="62621" y="6384"/>
                    <a:pt x="62621" y="14683"/>
                  </a:cubicBezTo>
                  <a:lnTo>
                    <a:pt x="62621" y="74054"/>
                  </a:lnTo>
                  <a:lnTo>
                    <a:pt x="13419" y="74054"/>
                  </a:lnTo>
                  <a:cubicBezTo>
                    <a:pt x="6390" y="74054"/>
                    <a:pt x="1278" y="80438"/>
                    <a:pt x="1278" y="87461"/>
                  </a:cubicBezTo>
                  <a:lnTo>
                    <a:pt x="0" y="158323"/>
                  </a:lnTo>
                  <a:cubicBezTo>
                    <a:pt x="0" y="162792"/>
                    <a:pt x="1278" y="166622"/>
                    <a:pt x="4473" y="169814"/>
                  </a:cubicBezTo>
                  <a:cubicBezTo>
                    <a:pt x="7029" y="172368"/>
                    <a:pt x="10224" y="173644"/>
                    <a:pt x="13419" y="173644"/>
                  </a:cubicBezTo>
                  <a:cubicBezTo>
                    <a:pt x="13419" y="173644"/>
                    <a:pt x="13419" y="173644"/>
                    <a:pt x="13419" y="173644"/>
                  </a:cubicBezTo>
                  <a:lnTo>
                    <a:pt x="27477" y="173644"/>
                  </a:lnTo>
                  <a:lnTo>
                    <a:pt x="39618" y="195350"/>
                  </a:lnTo>
                  <a:cubicBezTo>
                    <a:pt x="39618" y="195350"/>
                    <a:pt x="39618" y="195350"/>
                    <a:pt x="40257" y="195988"/>
                  </a:cubicBezTo>
                  <a:cubicBezTo>
                    <a:pt x="40257" y="195988"/>
                    <a:pt x="40257" y="196627"/>
                    <a:pt x="40896" y="196627"/>
                  </a:cubicBezTo>
                  <a:cubicBezTo>
                    <a:pt x="40896" y="197265"/>
                    <a:pt x="41535" y="197265"/>
                    <a:pt x="42174" y="197265"/>
                  </a:cubicBezTo>
                  <a:cubicBezTo>
                    <a:pt x="42174" y="197265"/>
                    <a:pt x="42174" y="197265"/>
                    <a:pt x="42813" y="197903"/>
                  </a:cubicBezTo>
                  <a:cubicBezTo>
                    <a:pt x="43452" y="198542"/>
                    <a:pt x="44091" y="198542"/>
                    <a:pt x="44730" y="198542"/>
                  </a:cubicBezTo>
                  <a:cubicBezTo>
                    <a:pt x="44730" y="198542"/>
                    <a:pt x="44730" y="198542"/>
                    <a:pt x="44730" y="198542"/>
                  </a:cubicBezTo>
                  <a:cubicBezTo>
                    <a:pt x="45369" y="198542"/>
                    <a:pt x="46008" y="198542"/>
                    <a:pt x="46008" y="198542"/>
                  </a:cubicBezTo>
                  <a:cubicBezTo>
                    <a:pt x="46647" y="198542"/>
                    <a:pt x="47286" y="198542"/>
                    <a:pt x="47925" y="198542"/>
                  </a:cubicBezTo>
                  <a:cubicBezTo>
                    <a:pt x="47925" y="198542"/>
                    <a:pt x="48564" y="198542"/>
                    <a:pt x="48564" y="198542"/>
                  </a:cubicBezTo>
                  <a:cubicBezTo>
                    <a:pt x="48564" y="198542"/>
                    <a:pt x="49203" y="198542"/>
                    <a:pt x="49203" y="198542"/>
                  </a:cubicBezTo>
                  <a:cubicBezTo>
                    <a:pt x="49203" y="198542"/>
                    <a:pt x="49203" y="198542"/>
                    <a:pt x="49203" y="198542"/>
                  </a:cubicBezTo>
                  <a:cubicBezTo>
                    <a:pt x="49842" y="198542"/>
                    <a:pt x="49842" y="197903"/>
                    <a:pt x="50481" y="197265"/>
                  </a:cubicBezTo>
                  <a:cubicBezTo>
                    <a:pt x="50481" y="197265"/>
                    <a:pt x="51119" y="196627"/>
                    <a:pt x="51119" y="196627"/>
                  </a:cubicBezTo>
                  <a:cubicBezTo>
                    <a:pt x="51119" y="195988"/>
                    <a:pt x="51758" y="195988"/>
                    <a:pt x="51758" y="195350"/>
                  </a:cubicBezTo>
                  <a:cubicBezTo>
                    <a:pt x="51758" y="195350"/>
                    <a:pt x="51758" y="194711"/>
                    <a:pt x="51758" y="194711"/>
                  </a:cubicBezTo>
                  <a:cubicBezTo>
                    <a:pt x="51758" y="194711"/>
                    <a:pt x="51758" y="194711"/>
                    <a:pt x="51758" y="194711"/>
                  </a:cubicBezTo>
                  <a:lnTo>
                    <a:pt x="56231" y="176198"/>
                  </a:lnTo>
                  <a:lnTo>
                    <a:pt x="125882" y="176198"/>
                  </a:lnTo>
                  <a:cubicBezTo>
                    <a:pt x="132911" y="176198"/>
                    <a:pt x="138023" y="169814"/>
                    <a:pt x="138023" y="162792"/>
                  </a:cubicBezTo>
                  <a:lnTo>
                    <a:pt x="138023" y="112996"/>
                  </a:lnTo>
                  <a:lnTo>
                    <a:pt x="153997" y="112996"/>
                  </a:lnTo>
                  <a:lnTo>
                    <a:pt x="159109" y="134064"/>
                  </a:lnTo>
                  <a:cubicBezTo>
                    <a:pt x="159109" y="134064"/>
                    <a:pt x="159109" y="134064"/>
                    <a:pt x="159109" y="134064"/>
                  </a:cubicBezTo>
                  <a:cubicBezTo>
                    <a:pt x="159109" y="134064"/>
                    <a:pt x="159109" y="134702"/>
                    <a:pt x="159109" y="134702"/>
                  </a:cubicBezTo>
                  <a:cubicBezTo>
                    <a:pt x="159109" y="135340"/>
                    <a:pt x="159748" y="135979"/>
                    <a:pt x="159748" y="135979"/>
                  </a:cubicBezTo>
                  <a:cubicBezTo>
                    <a:pt x="159748" y="135979"/>
                    <a:pt x="160387" y="136617"/>
                    <a:pt x="160387" y="136617"/>
                  </a:cubicBezTo>
                  <a:cubicBezTo>
                    <a:pt x="161026" y="137256"/>
                    <a:pt x="161026" y="137256"/>
                    <a:pt x="161665" y="137894"/>
                  </a:cubicBezTo>
                  <a:cubicBezTo>
                    <a:pt x="161665" y="137894"/>
                    <a:pt x="161665" y="137894"/>
                    <a:pt x="161665" y="137894"/>
                  </a:cubicBezTo>
                  <a:cubicBezTo>
                    <a:pt x="161665" y="137894"/>
                    <a:pt x="162304" y="137894"/>
                    <a:pt x="162304" y="137894"/>
                  </a:cubicBezTo>
                  <a:cubicBezTo>
                    <a:pt x="162304" y="137894"/>
                    <a:pt x="162943" y="137894"/>
                    <a:pt x="162943" y="137894"/>
                  </a:cubicBezTo>
                  <a:cubicBezTo>
                    <a:pt x="163582" y="137894"/>
                    <a:pt x="164221" y="137894"/>
                    <a:pt x="164860" y="137894"/>
                  </a:cubicBezTo>
                  <a:cubicBezTo>
                    <a:pt x="165499" y="137894"/>
                    <a:pt x="166138" y="137894"/>
                    <a:pt x="166138" y="137894"/>
                  </a:cubicBezTo>
                  <a:cubicBezTo>
                    <a:pt x="166138" y="137894"/>
                    <a:pt x="166138" y="137894"/>
                    <a:pt x="166138" y="137894"/>
                  </a:cubicBezTo>
                  <a:cubicBezTo>
                    <a:pt x="166777" y="137894"/>
                    <a:pt x="167416" y="137256"/>
                    <a:pt x="168055" y="137256"/>
                  </a:cubicBezTo>
                  <a:cubicBezTo>
                    <a:pt x="168055" y="137256"/>
                    <a:pt x="168055" y="137256"/>
                    <a:pt x="168694" y="136617"/>
                  </a:cubicBezTo>
                  <a:cubicBezTo>
                    <a:pt x="169333" y="136617"/>
                    <a:pt x="169333" y="135979"/>
                    <a:pt x="169972" y="135979"/>
                  </a:cubicBezTo>
                  <a:cubicBezTo>
                    <a:pt x="169972" y="135979"/>
                    <a:pt x="169972" y="135340"/>
                    <a:pt x="170611" y="135340"/>
                  </a:cubicBezTo>
                  <a:cubicBezTo>
                    <a:pt x="170611" y="135340"/>
                    <a:pt x="170611" y="135340"/>
                    <a:pt x="171250" y="134702"/>
                  </a:cubicBezTo>
                  <a:lnTo>
                    <a:pt x="185308" y="109804"/>
                  </a:lnTo>
                  <a:lnTo>
                    <a:pt x="201283" y="109804"/>
                  </a:lnTo>
                  <a:cubicBezTo>
                    <a:pt x="205117" y="109804"/>
                    <a:pt x="208312" y="108528"/>
                    <a:pt x="210868" y="105974"/>
                  </a:cubicBezTo>
                  <a:cubicBezTo>
                    <a:pt x="214063" y="102782"/>
                    <a:pt x="215980" y="98313"/>
                    <a:pt x="215341" y="93845"/>
                  </a:cubicBezTo>
                  <a:lnTo>
                    <a:pt x="214063" y="15322"/>
                  </a:lnTo>
                  <a:cubicBezTo>
                    <a:pt x="214702" y="6384"/>
                    <a:pt x="208951" y="0"/>
                    <a:pt x="201283" y="0"/>
                  </a:cubicBezTo>
                  <a:close/>
                  <a:moveTo>
                    <a:pt x="125882" y="161515"/>
                  </a:moveTo>
                  <a:cubicBezTo>
                    <a:pt x="125882" y="162153"/>
                    <a:pt x="125882" y="162153"/>
                    <a:pt x="125882" y="162153"/>
                  </a:cubicBezTo>
                  <a:lnTo>
                    <a:pt x="52398" y="162153"/>
                  </a:lnTo>
                  <a:cubicBezTo>
                    <a:pt x="52398" y="162153"/>
                    <a:pt x="51758" y="162153"/>
                    <a:pt x="51758" y="162153"/>
                  </a:cubicBezTo>
                  <a:cubicBezTo>
                    <a:pt x="48564" y="162153"/>
                    <a:pt x="46008" y="164068"/>
                    <a:pt x="45369" y="166622"/>
                  </a:cubicBezTo>
                  <a:lnTo>
                    <a:pt x="43452" y="174283"/>
                  </a:lnTo>
                  <a:lnTo>
                    <a:pt x="37062" y="163430"/>
                  </a:lnTo>
                  <a:cubicBezTo>
                    <a:pt x="37062" y="163430"/>
                    <a:pt x="36423" y="162792"/>
                    <a:pt x="36423" y="162792"/>
                  </a:cubicBezTo>
                  <a:cubicBezTo>
                    <a:pt x="36423" y="162153"/>
                    <a:pt x="35784" y="162153"/>
                    <a:pt x="35784" y="161515"/>
                  </a:cubicBezTo>
                  <a:cubicBezTo>
                    <a:pt x="35784" y="161515"/>
                    <a:pt x="35145" y="160876"/>
                    <a:pt x="34506" y="160876"/>
                  </a:cubicBezTo>
                  <a:cubicBezTo>
                    <a:pt x="33867" y="160876"/>
                    <a:pt x="33867" y="160238"/>
                    <a:pt x="33228" y="160238"/>
                  </a:cubicBezTo>
                  <a:cubicBezTo>
                    <a:pt x="32589" y="160238"/>
                    <a:pt x="32589" y="160238"/>
                    <a:pt x="31950" y="160238"/>
                  </a:cubicBezTo>
                  <a:cubicBezTo>
                    <a:pt x="31950" y="160238"/>
                    <a:pt x="31311" y="160238"/>
                    <a:pt x="31311" y="160238"/>
                  </a:cubicBezTo>
                  <a:lnTo>
                    <a:pt x="14058" y="160876"/>
                  </a:lnTo>
                  <a:cubicBezTo>
                    <a:pt x="14058" y="160876"/>
                    <a:pt x="13419" y="160238"/>
                    <a:pt x="13419" y="158323"/>
                  </a:cubicBezTo>
                  <a:lnTo>
                    <a:pt x="14697" y="87461"/>
                  </a:lnTo>
                  <a:cubicBezTo>
                    <a:pt x="14697" y="86822"/>
                    <a:pt x="14697" y="86822"/>
                    <a:pt x="14697" y="86822"/>
                  </a:cubicBezTo>
                  <a:lnTo>
                    <a:pt x="63260" y="86822"/>
                  </a:lnTo>
                  <a:lnTo>
                    <a:pt x="63260" y="97037"/>
                  </a:lnTo>
                  <a:cubicBezTo>
                    <a:pt x="63260" y="105336"/>
                    <a:pt x="69011" y="111720"/>
                    <a:pt x="76679" y="111720"/>
                  </a:cubicBezTo>
                  <a:lnTo>
                    <a:pt x="126521" y="111720"/>
                  </a:lnTo>
                  <a:lnTo>
                    <a:pt x="126521" y="161515"/>
                  </a:lnTo>
                  <a:close/>
                  <a:moveTo>
                    <a:pt x="201283" y="96398"/>
                  </a:moveTo>
                  <a:lnTo>
                    <a:pt x="181474" y="95760"/>
                  </a:lnTo>
                  <a:cubicBezTo>
                    <a:pt x="181474" y="95760"/>
                    <a:pt x="180835" y="95760"/>
                    <a:pt x="180835" y="95760"/>
                  </a:cubicBezTo>
                  <a:cubicBezTo>
                    <a:pt x="180196" y="95760"/>
                    <a:pt x="179557" y="95760"/>
                    <a:pt x="178918" y="96398"/>
                  </a:cubicBezTo>
                  <a:cubicBezTo>
                    <a:pt x="178918" y="96398"/>
                    <a:pt x="178279" y="96398"/>
                    <a:pt x="178279" y="96398"/>
                  </a:cubicBezTo>
                  <a:cubicBezTo>
                    <a:pt x="177640" y="96398"/>
                    <a:pt x="177001" y="97037"/>
                    <a:pt x="177001" y="97037"/>
                  </a:cubicBezTo>
                  <a:cubicBezTo>
                    <a:pt x="177001" y="97037"/>
                    <a:pt x="176362" y="97675"/>
                    <a:pt x="176362" y="97675"/>
                  </a:cubicBezTo>
                  <a:cubicBezTo>
                    <a:pt x="176362" y="97675"/>
                    <a:pt x="175723" y="98313"/>
                    <a:pt x="175723" y="98313"/>
                  </a:cubicBezTo>
                  <a:lnTo>
                    <a:pt x="168055" y="112358"/>
                  </a:lnTo>
                  <a:lnTo>
                    <a:pt x="165499" y="102144"/>
                  </a:lnTo>
                  <a:cubicBezTo>
                    <a:pt x="164860" y="98952"/>
                    <a:pt x="161665" y="97037"/>
                    <a:pt x="159109" y="97675"/>
                  </a:cubicBezTo>
                  <a:cubicBezTo>
                    <a:pt x="159109" y="97675"/>
                    <a:pt x="158470" y="97675"/>
                    <a:pt x="158470" y="97675"/>
                  </a:cubicBezTo>
                  <a:lnTo>
                    <a:pt x="132272" y="97675"/>
                  </a:lnTo>
                  <a:cubicBezTo>
                    <a:pt x="132272" y="97675"/>
                    <a:pt x="132272" y="97675"/>
                    <a:pt x="132272" y="97675"/>
                  </a:cubicBezTo>
                  <a:cubicBezTo>
                    <a:pt x="132272" y="97675"/>
                    <a:pt x="132272" y="97675"/>
                    <a:pt x="132272" y="97675"/>
                  </a:cubicBezTo>
                  <a:lnTo>
                    <a:pt x="76679" y="97675"/>
                  </a:lnTo>
                  <a:cubicBezTo>
                    <a:pt x="76679" y="97675"/>
                    <a:pt x="76040" y="97037"/>
                    <a:pt x="76040" y="95760"/>
                  </a:cubicBezTo>
                  <a:lnTo>
                    <a:pt x="76040" y="13406"/>
                  </a:lnTo>
                  <a:cubicBezTo>
                    <a:pt x="76040" y="12130"/>
                    <a:pt x="76679" y="11491"/>
                    <a:pt x="76679" y="11491"/>
                  </a:cubicBezTo>
                  <a:lnTo>
                    <a:pt x="201922" y="11491"/>
                  </a:lnTo>
                  <a:cubicBezTo>
                    <a:pt x="201922" y="11491"/>
                    <a:pt x="202561" y="12130"/>
                    <a:pt x="202561" y="13406"/>
                  </a:cubicBezTo>
                  <a:lnTo>
                    <a:pt x="203839" y="91929"/>
                  </a:lnTo>
                  <a:cubicBezTo>
                    <a:pt x="202561" y="94483"/>
                    <a:pt x="202561" y="95760"/>
                    <a:pt x="201283" y="9639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9" name="Graphic 4">
              <a:extLst>
                <a:ext uri="{FF2B5EF4-FFF2-40B4-BE49-F238E27FC236}">
                  <a16:creationId xmlns:a16="http://schemas.microsoft.com/office/drawing/2014/main" id="{A3F59D87-6912-4337-A279-1BFE8E00B85E}"/>
                </a:ext>
              </a:extLst>
            </p:cNvPr>
            <p:cNvSpPr/>
            <p:nvPr/>
          </p:nvSpPr>
          <p:spPr>
            <a:xfrm>
              <a:off x="640910" y="1049050"/>
              <a:ext cx="12779" cy="12767"/>
            </a:xfrm>
            <a:custGeom>
              <a:avLst/>
              <a:gdLst>
                <a:gd name="connsiteX0" fmla="*/ 10863 w 12779"/>
                <a:gd name="connsiteY0" fmla="*/ 1915 h 12767"/>
                <a:gd name="connsiteX1" fmla="*/ 8946 w 12779"/>
                <a:gd name="connsiteY1" fmla="*/ 638 h 12767"/>
                <a:gd name="connsiteX2" fmla="*/ 5112 w 12779"/>
                <a:gd name="connsiteY2" fmla="*/ 0 h 12767"/>
                <a:gd name="connsiteX3" fmla="*/ 3834 w 12779"/>
                <a:gd name="connsiteY3" fmla="*/ 638 h 12767"/>
                <a:gd name="connsiteX4" fmla="*/ 2556 w 12779"/>
                <a:gd name="connsiteY4" fmla="*/ 1277 h 12767"/>
                <a:gd name="connsiteX5" fmla="*/ 1917 w 12779"/>
                <a:gd name="connsiteY5" fmla="*/ 1915 h 12767"/>
                <a:gd name="connsiteX6" fmla="*/ 639 w 12779"/>
                <a:gd name="connsiteY6" fmla="*/ 3830 h 12767"/>
                <a:gd name="connsiteX7" fmla="*/ 0 w 12779"/>
                <a:gd name="connsiteY7" fmla="*/ 6384 h 12767"/>
                <a:gd name="connsiteX8" fmla="*/ 1917 w 12779"/>
                <a:gd name="connsiteY8" fmla="*/ 10853 h 12767"/>
                <a:gd name="connsiteX9" fmla="*/ 3834 w 12779"/>
                <a:gd name="connsiteY9" fmla="*/ 12130 h 12767"/>
                <a:gd name="connsiteX10" fmla="*/ 6390 w 12779"/>
                <a:gd name="connsiteY10" fmla="*/ 12768 h 12767"/>
                <a:gd name="connsiteX11" fmla="*/ 8946 w 12779"/>
                <a:gd name="connsiteY11" fmla="*/ 12130 h 12767"/>
                <a:gd name="connsiteX12" fmla="*/ 10863 w 12779"/>
                <a:gd name="connsiteY12" fmla="*/ 10853 h 12767"/>
                <a:gd name="connsiteX13" fmla="*/ 12780 w 12779"/>
                <a:gd name="connsiteY13" fmla="*/ 6384 h 12767"/>
                <a:gd name="connsiteX14" fmla="*/ 12141 w 12779"/>
                <a:gd name="connsiteY14" fmla="*/ 3830 h 12767"/>
                <a:gd name="connsiteX15" fmla="*/ 10863 w 12779"/>
                <a:gd name="connsiteY15" fmla="*/ 1915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79" h="12767">
                  <a:moveTo>
                    <a:pt x="10863" y="1915"/>
                  </a:moveTo>
                  <a:cubicBezTo>
                    <a:pt x="10224" y="1277"/>
                    <a:pt x="9585" y="638"/>
                    <a:pt x="8946" y="638"/>
                  </a:cubicBezTo>
                  <a:cubicBezTo>
                    <a:pt x="7668" y="0"/>
                    <a:pt x="6390" y="0"/>
                    <a:pt x="5112" y="0"/>
                  </a:cubicBezTo>
                  <a:cubicBezTo>
                    <a:pt x="4473" y="0"/>
                    <a:pt x="4473" y="0"/>
                    <a:pt x="3834" y="638"/>
                  </a:cubicBezTo>
                  <a:cubicBezTo>
                    <a:pt x="3195" y="638"/>
                    <a:pt x="3195" y="1277"/>
                    <a:pt x="2556" y="1277"/>
                  </a:cubicBezTo>
                  <a:cubicBezTo>
                    <a:pt x="1917" y="1277"/>
                    <a:pt x="1917" y="1915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639" y="4469"/>
                    <a:pt x="0" y="5107"/>
                    <a:pt x="0" y="6384"/>
                  </a:cubicBezTo>
                  <a:cubicBezTo>
                    <a:pt x="0" y="8299"/>
                    <a:pt x="639" y="9576"/>
                    <a:pt x="1917" y="10853"/>
                  </a:cubicBez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112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141" y="3192"/>
                    <a:pt x="11502" y="2554"/>
                    <a:pt x="10863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0" name="Graphic 4">
              <a:extLst>
                <a:ext uri="{FF2B5EF4-FFF2-40B4-BE49-F238E27FC236}">
                  <a16:creationId xmlns:a16="http://schemas.microsoft.com/office/drawing/2014/main" id="{C89FDC7C-00E0-48FB-85B3-2E37CAF1C3FD}"/>
                </a:ext>
              </a:extLst>
            </p:cNvPr>
            <p:cNvSpPr/>
            <p:nvPr/>
          </p:nvSpPr>
          <p:spPr>
            <a:xfrm>
              <a:off x="706088" y="1049050"/>
              <a:ext cx="12779" cy="12767"/>
            </a:xfrm>
            <a:custGeom>
              <a:avLst/>
              <a:gdLst>
                <a:gd name="connsiteX0" fmla="*/ 10863 w 12779"/>
                <a:gd name="connsiteY0" fmla="*/ 1915 h 12767"/>
                <a:gd name="connsiteX1" fmla="*/ 10224 w 12779"/>
                <a:gd name="connsiteY1" fmla="*/ 1277 h 12767"/>
                <a:gd name="connsiteX2" fmla="*/ 8946 w 12779"/>
                <a:gd name="connsiteY2" fmla="*/ 638 h 12767"/>
                <a:gd name="connsiteX3" fmla="*/ 7668 w 12779"/>
                <a:gd name="connsiteY3" fmla="*/ 0 h 12767"/>
                <a:gd name="connsiteX4" fmla="*/ 3834 w 12779"/>
                <a:gd name="connsiteY4" fmla="*/ 638 h 12767"/>
                <a:gd name="connsiteX5" fmla="*/ 1917 w 12779"/>
                <a:gd name="connsiteY5" fmla="*/ 1915 h 12767"/>
                <a:gd name="connsiteX6" fmla="*/ 639 w 12779"/>
                <a:gd name="connsiteY6" fmla="*/ 3830 h 12767"/>
                <a:gd name="connsiteX7" fmla="*/ 0 w 12779"/>
                <a:gd name="connsiteY7" fmla="*/ 6384 h 12767"/>
                <a:gd name="connsiteX8" fmla="*/ 1917 w 12779"/>
                <a:gd name="connsiteY8" fmla="*/ 10853 h 12767"/>
                <a:gd name="connsiteX9" fmla="*/ 3834 w 12779"/>
                <a:gd name="connsiteY9" fmla="*/ 12130 h 12767"/>
                <a:gd name="connsiteX10" fmla="*/ 6390 w 12779"/>
                <a:gd name="connsiteY10" fmla="*/ 12768 h 12767"/>
                <a:gd name="connsiteX11" fmla="*/ 8946 w 12779"/>
                <a:gd name="connsiteY11" fmla="*/ 12130 h 12767"/>
                <a:gd name="connsiteX12" fmla="*/ 10863 w 12779"/>
                <a:gd name="connsiteY12" fmla="*/ 10853 h 12767"/>
                <a:gd name="connsiteX13" fmla="*/ 12780 w 12779"/>
                <a:gd name="connsiteY13" fmla="*/ 6384 h 12767"/>
                <a:gd name="connsiteX14" fmla="*/ 12141 w 12779"/>
                <a:gd name="connsiteY14" fmla="*/ 3830 h 12767"/>
                <a:gd name="connsiteX15" fmla="*/ 10863 w 12779"/>
                <a:gd name="connsiteY15" fmla="*/ 1915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79" h="12767">
                  <a:moveTo>
                    <a:pt x="10863" y="1915"/>
                  </a:moveTo>
                  <a:cubicBezTo>
                    <a:pt x="10863" y="1915"/>
                    <a:pt x="10224" y="1277"/>
                    <a:pt x="10224" y="1277"/>
                  </a:cubicBezTo>
                  <a:cubicBezTo>
                    <a:pt x="9585" y="1277"/>
                    <a:pt x="9585" y="638"/>
                    <a:pt x="8946" y="638"/>
                  </a:cubicBezTo>
                  <a:cubicBezTo>
                    <a:pt x="8307" y="638"/>
                    <a:pt x="8307" y="638"/>
                    <a:pt x="7668" y="0"/>
                  </a:cubicBezTo>
                  <a:cubicBezTo>
                    <a:pt x="6390" y="0"/>
                    <a:pt x="5112" y="0"/>
                    <a:pt x="3834" y="638"/>
                  </a:cubicBezTo>
                  <a:cubicBezTo>
                    <a:pt x="3195" y="638"/>
                    <a:pt x="2556" y="1277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0" y="4469"/>
                    <a:pt x="0" y="5107"/>
                    <a:pt x="0" y="6384"/>
                  </a:cubicBezTo>
                  <a:cubicBezTo>
                    <a:pt x="0" y="8299"/>
                    <a:pt x="639" y="9576"/>
                    <a:pt x="1917" y="10853"/>
                  </a:cubicBez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112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141" y="3192"/>
                    <a:pt x="11502" y="2554"/>
                    <a:pt x="10863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1" name="Graphic 4">
              <a:extLst>
                <a:ext uri="{FF2B5EF4-FFF2-40B4-BE49-F238E27FC236}">
                  <a16:creationId xmlns:a16="http://schemas.microsoft.com/office/drawing/2014/main" id="{89664A69-F8E4-4376-9702-F91737B74433}"/>
                </a:ext>
              </a:extLst>
            </p:cNvPr>
            <p:cNvSpPr/>
            <p:nvPr/>
          </p:nvSpPr>
          <p:spPr>
            <a:xfrm>
              <a:off x="672221" y="1049050"/>
              <a:ext cx="12779" cy="12767"/>
            </a:xfrm>
            <a:custGeom>
              <a:avLst/>
              <a:gdLst>
                <a:gd name="connsiteX0" fmla="*/ 11502 w 12779"/>
                <a:gd name="connsiteY0" fmla="*/ 1915 h 12767"/>
                <a:gd name="connsiteX1" fmla="*/ 9585 w 12779"/>
                <a:gd name="connsiteY1" fmla="*/ 638 h 12767"/>
                <a:gd name="connsiteX2" fmla="*/ 5751 w 12779"/>
                <a:gd name="connsiteY2" fmla="*/ 0 h 12767"/>
                <a:gd name="connsiteX3" fmla="*/ 4473 w 12779"/>
                <a:gd name="connsiteY3" fmla="*/ 638 h 12767"/>
                <a:gd name="connsiteX4" fmla="*/ 3195 w 12779"/>
                <a:gd name="connsiteY4" fmla="*/ 1277 h 12767"/>
                <a:gd name="connsiteX5" fmla="*/ 1917 w 12779"/>
                <a:gd name="connsiteY5" fmla="*/ 1915 h 12767"/>
                <a:gd name="connsiteX6" fmla="*/ 639 w 12779"/>
                <a:gd name="connsiteY6" fmla="*/ 3830 h 12767"/>
                <a:gd name="connsiteX7" fmla="*/ 0 w 12779"/>
                <a:gd name="connsiteY7" fmla="*/ 6384 h 12767"/>
                <a:gd name="connsiteX8" fmla="*/ 1917 w 12779"/>
                <a:gd name="connsiteY8" fmla="*/ 10853 h 12767"/>
                <a:gd name="connsiteX9" fmla="*/ 3834 w 12779"/>
                <a:gd name="connsiteY9" fmla="*/ 12130 h 12767"/>
                <a:gd name="connsiteX10" fmla="*/ 6390 w 12779"/>
                <a:gd name="connsiteY10" fmla="*/ 12768 h 12767"/>
                <a:gd name="connsiteX11" fmla="*/ 8946 w 12779"/>
                <a:gd name="connsiteY11" fmla="*/ 12130 h 12767"/>
                <a:gd name="connsiteX12" fmla="*/ 10863 w 12779"/>
                <a:gd name="connsiteY12" fmla="*/ 10853 h 12767"/>
                <a:gd name="connsiteX13" fmla="*/ 12780 w 12779"/>
                <a:gd name="connsiteY13" fmla="*/ 6384 h 12767"/>
                <a:gd name="connsiteX14" fmla="*/ 12141 w 12779"/>
                <a:gd name="connsiteY14" fmla="*/ 3830 h 12767"/>
                <a:gd name="connsiteX15" fmla="*/ 11502 w 12779"/>
                <a:gd name="connsiteY15" fmla="*/ 1915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79" h="12767">
                  <a:moveTo>
                    <a:pt x="11502" y="1915"/>
                  </a:moveTo>
                  <a:cubicBezTo>
                    <a:pt x="10863" y="1277"/>
                    <a:pt x="10224" y="638"/>
                    <a:pt x="9585" y="638"/>
                  </a:cubicBezTo>
                  <a:cubicBezTo>
                    <a:pt x="8307" y="0"/>
                    <a:pt x="7029" y="0"/>
                    <a:pt x="5751" y="0"/>
                  </a:cubicBezTo>
                  <a:cubicBezTo>
                    <a:pt x="5112" y="0"/>
                    <a:pt x="5112" y="0"/>
                    <a:pt x="4473" y="638"/>
                  </a:cubicBezTo>
                  <a:cubicBezTo>
                    <a:pt x="3834" y="638"/>
                    <a:pt x="3834" y="1277"/>
                    <a:pt x="3195" y="1277"/>
                  </a:cubicBezTo>
                  <a:cubicBezTo>
                    <a:pt x="2556" y="1277"/>
                    <a:pt x="2556" y="1915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0" y="4469"/>
                    <a:pt x="0" y="5107"/>
                    <a:pt x="0" y="6384"/>
                  </a:cubicBezTo>
                  <a:cubicBezTo>
                    <a:pt x="0" y="8299"/>
                    <a:pt x="639" y="9576"/>
                    <a:pt x="1917" y="10853"/>
                  </a:cubicBez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112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780" y="3192"/>
                    <a:pt x="12141" y="2554"/>
                    <a:pt x="11502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2" name="Graphic 1100">
            <a:extLst>
              <a:ext uri="{FF2B5EF4-FFF2-40B4-BE49-F238E27FC236}">
                <a16:creationId xmlns:a16="http://schemas.microsoft.com/office/drawing/2014/main" id="{372E694F-7919-49C4-BB49-4230CDFCD804}"/>
              </a:ext>
            </a:extLst>
          </p:cNvPr>
          <p:cNvGrpSpPr/>
          <p:nvPr/>
        </p:nvGrpSpPr>
        <p:grpSpPr>
          <a:xfrm>
            <a:off x="4173497" y="3308484"/>
            <a:ext cx="640080" cy="640080"/>
            <a:chOff x="4661459" y="3343617"/>
            <a:chExt cx="362313" cy="361971"/>
          </a:xfrm>
          <a:solidFill>
            <a:schemeClr val="bg1"/>
          </a:solidFill>
        </p:grpSpPr>
        <p:sp>
          <p:nvSpPr>
            <p:cNvPr id="113" name="Graphic 1100">
              <a:extLst>
                <a:ext uri="{FF2B5EF4-FFF2-40B4-BE49-F238E27FC236}">
                  <a16:creationId xmlns:a16="http://schemas.microsoft.com/office/drawing/2014/main" id="{08B1B5F7-B7AF-4E0F-850C-B19ABC48A33A}"/>
                </a:ext>
              </a:extLst>
            </p:cNvPr>
            <p:cNvSpPr/>
            <p:nvPr/>
          </p:nvSpPr>
          <p:spPr>
            <a:xfrm>
              <a:off x="4661459" y="3343617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0 h 361971"/>
                <a:gd name="connsiteX7" fmla="*/ 181474 w 362313"/>
                <a:gd name="connsiteY7" fmla="*/ 349204 h 361971"/>
                <a:gd name="connsiteX8" fmla="*/ 12780 w 362313"/>
                <a:gd name="connsiteY8" fmla="*/ 181305 h 361971"/>
                <a:gd name="connsiteX9" fmla="*/ 180835 w 362313"/>
                <a:gd name="connsiteY9" fmla="*/ 12768 h 361971"/>
                <a:gd name="connsiteX10" fmla="*/ 349530 w 362313"/>
                <a:gd name="connsiteY10" fmla="*/ 180667 h 361971"/>
                <a:gd name="connsiteX11" fmla="*/ 349530 w 362313"/>
                <a:gd name="connsiteY11" fmla="*/ 180667 h 361971"/>
                <a:gd name="connsiteX12" fmla="*/ 181474 w 362313"/>
                <a:gd name="connsiteY12" fmla="*/ 349204 h 361971"/>
                <a:gd name="connsiteX13" fmla="*/ 181474 w 362313"/>
                <a:gd name="connsiteY13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0518" y="361972"/>
                    <a:pt x="362310" y="280895"/>
                    <a:pt x="362310" y="181305"/>
                  </a:cubicBezTo>
                  <a:lnTo>
                    <a:pt x="362310" y="181305"/>
                  </a:lnTo>
                  <a:cubicBezTo>
                    <a:pt x="362948" y="81077"/>
                    <a:pt x="281796" y="0"/>
                    <a:pt x="181474" y="0"/>
                  </a:cubicBezTo>
                  <a:cubicBezTo>
                    <a:pt x="182113" y="0"/>
                    <a:pt x="181474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2768"/>
                    <a:pt x="180835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lnTo>
                    <a:pt x="349530" y="180667"/>
                  </a:lnTo>
                  <a:cubicBezTo>
                    <a:pt x="350168" y="273873"/>
                    <a:pt x="274767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4" name="Graphic 1100">
              <a:extLst>
                <a:ext uri="{FF2B5EF4-FFF2-40B4-BE49-F238E27FC236}">
                  <a16:creationId xmlns:a16="http://schemas.microsoft.com/office/drawing/2014/main" id="{0E2BBA7A-0E42-40A5-9DC4-FFE6D610E482}"/>
                </a:ext>
              </a:extLst>
            </p:cNvPr>
            <p:cNvSpPr/>
            <p:nvPr/>
          </p:nvSpPr>
          <p:spPr>
            <a:xfrm>
              <a:off x="4734943" y="3445761"/>
              <a:ext cx="215979" cy="157684"/>
            </a:xfrm>
            <a:custGeom>
              <a:avLst/>
              <a:gdLst>
                <a:gd name="connsiteX0" fmla="*/ 209590 w 215979"/>
                <a:gd name="connsiteY0" fmla="*/ 0 h 157684"/>
                <a:gd name="connsiteX1" fmla="*/ 6390 w 215979"/>
                <a:gd name="connsiteY1" fmla="*/ 0 h 157684"/>
                <a:gd name="connsiteX2" fmla="*/ 0 w 215979"/>
                <a:gd name="connsiteY2" fmla="*/ 6384 h 157684"/>
                <a:gd name="connsiteX3" fmla="*/ 0 w 215979"/>
                <a:gd name="connsiteY3" fmla="*/ 151300 h 157684"/>
                <a:gd name="connsiteX4" fmla="*/ 6390 w 215979"/>
                <a:gd name="connsiteY4" fmla="*/ 157684 h 157684"/>
                <a:gd name="connsiteX5" fmla="*/ 209590 w 215979"/>
                <a:gd name="connsiteY5" fmla="*/ 157684 h 157684"/>
                <a:gd name="connsiteX6" fmla="*/ 215980 w 215979"/>
                <a:gd name="connsiteY6" fmla="*/ 151300 h 157684"/>
                <a:gd name="connsiteX7" fmla="*/ 215980 w 215979"/>
                <a:gd name="connsiteY7" fmla="*/ 6384 h 157684"/>
                <a:gd name="connsiteX8" fmla="*/ 209590 w 215979"/>
                <a:gd name="connsiteY8" fmla="*/ 0 h 157684"/>
                <a:gd name="connsiteX9" fmla="*/ 203200 w 215979"/>
                <a:gd name="connsiteY9" fmla="*/ 12768 h 157684"/>
                <a:gd name="connsiteX10" fmla="*/ 203200 w 215979"/>
                <a:gd name="connsiteY10" fmla="*/ 116827 h 157684"/>
                <a:gd name="connsiteX11" fmla="*/ 178918 w 215979"/>
                <a:gd name="connsiteY11" fmla="*/ 82354 h 157684"/>
                <a:gd name="connsiteX12" fmla="*/ 174445 w 215979"/>
                <a:gd name="connsiteY12" fmla="*/ 79800 h 157684"/>
                <a:gd name="connsiteX13" fmla="*/ 169333 w 215979"/>
                <a:gd name="connsiteY13" fmla="*/ 81715 h 157684"/>
                <a:gd name="connsiteX14" fmla="*/ 141217 w 215979"/>
                <a:gd name="connsiteY14" fmla="*/ 109805 h 157684"/>
                <a:gd name="connsiteX15" fmla="*/ 80513 w 215979"/>
                <a:gd name="connsiteY15" fmla="*/ 49157 h 157684"/>
                <a:gd name="connsiteX16" fmla="*/ 71567 w 215979"/>
                <a:gd name="connsiteY16" fmla="*/ 49157 h 157684"/>
                <a:gd name="connsiteX17" fmla="*/ 71567 w 215979"/>
                <a:gd name="connsiteY17" fmla="*/ 49157 h 157684"/>
                <a:gd name="connsiteX18" fmla="*/ 13419 w 215979"/>
                <a:gd name="connsiteY18" fmla="*/ 107251 h 157684"/>
                <a:gd name="connsiteX19" fmla="*/ 13419 w 215979"/>
                <a:gd name="connsiteY19" fmla="*/ 12768 h 157684"/>
                <a:gd name="connsiteX20" fmla="*/ 203200 w 215979"/>
                <a:gd name="connsiteY20" fmla="*/ 12768 h 157684"/>
                <a:gd name="connsiteX21" fmla="*/ 12780 w 215979"/>
                <a:gd name="connsiteY21" fmla="*/ 144916 h 157684"/>
                <a:gd name="connsiteX22" fmla="*/ 12780 w 215979"/>
                <a:gd name="connsiteY22" fmla="*/ 125126 h 157684"/>
                <a:gd name="connsiteX23" fmla="*/ 75401 w 215979"/>
                <a:gd name="connsiteY23" fmla="*/ 62563 h 157684"/>
                <a:gd name="connsiteX24" fmla="*/ 136106 w 215979"/>
                <a:gd name="connsiteY24" fmla="*/ 123211 h 157684"/>
                <a:gd name="connsiteX25" fmla="*/ 145052 w 215979"/>
                <a:gd name="connsiteY25" fmla="*/ 123211 h 157684"/>
                <a:gd name="connsiteX26" fmla="*/ 172528 w 215979"/>
                <a:gd name="connsiteY26" fmla="*/ 95760 h 157684"/>
                <a:gd name="connsiteX27" fmla="*/ 203200 w 215979"/>
                <a:gd name="connsiteY27" fmla="*/ 138533 h 157684"/>
                <a:gd name="connsiteX28" fmla="*/ 203200 w 215979"/>
                <a:gd name="connsiteY28" fmla="*/ 144916 h 157684"/>
                <a:gd name="connsiteX29" fmla="*/ 12780 w 215979"/>
                <a:gd name="connsiteY29" fmla="*/ 144916 h 15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979" h="157684">
                  <a:moveTo>
                    <a:pt x="209590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51300"/>
                  </a:lnTo>
                  <a:cubicBezTo>
                    <a:pt x="0" y="155131"/>
                    <a:pt x="2556" y="157684"/>
                    <a:pt x="6390" y="157684"/>
                  </a:cubicBezTo>
                  <a:lnTo>
                    <a:pt x="209590" y="157684"/>
                  </a:lnTo>
                  <a:cubicBezTo>
                    <a:pt x="213424" y="157684"/>
                    <a:pt x="215980" y="155131"/>
                    <a:pt x="215980" y="151300"/>
                  </a:cubicBezTo>
                  <a:lnTo>
                    <a:pt x="215980" y="6384"/>
                  </a:lnTo>
                  <a:cubicBezTo>
                    <a:pt x="215980" y="3192"/>
                    <a:pt x="213424" y="0"/>
                    <a:pt x="209590" y="0"/>
                  </a:cubicBezTo>
                  <a:close/>
                  <a:moveTo>
                    <a:pt x="203200" y="12768"/>
                  </a:moveTo>
                  <a:lnTo>
                    <a:pt x="203200" y="116827"/>
                  </a:lnTo>
                  <a:lnTo>
                    <a:pt x="178918" y="82354"/>
                  </a:lnTo>
                  <a:cubicBezTo>
                    <a:pt x="177640" y="81077"/>
                    <a:pt x="176362" y="79800"/>
                    <a:pt x="174445" y="79800"/>
                  </a:cubicBezTo>
                  <a:cubicBezTo>
                    <a:pt x="172528" y="79800"/>
                    <a:pt x="170611" y="80438"/>
                    <a:pt x="169333" y="81715"/>
                  </a:cubicBezTo>
                  <a:lnTo>
                    <a:pt x="141217" y="109805"/>
                  </a:lnTo>
                  <a:lnTo>
                    <a:pt x="80513" y="49157"/>
                  </a:lnTo>
                  <a:cubicBezTo>
                    <a:pt x="77957" y="46603"/>
                    <a:pt x="74123" y="46603"/>
                    <a:pt x="71567" y="49157"/>
                  </a:cubicBezTo>
                  <a:cubicBezTo>
                    <a:pt x="71567" y="49157"/>
                    <a:pt x="71567" y="49157"/>
                    <a:pt x="71567" y="49157"/>
                  </a:cubicBezTo>
                  <a:lnTo>
                    <a:pt x="13419" y="107251"/>
                  </a:lnTo>
                  <a:lnTo>
                    <a:pt x="13419" y="12768"/>
                  </a:lnTo>
                  <a:lnTo>
                    <a:pt x="203200" y="12768"/>
                  </a:lnTo>
                  <a:close/>
                  <a:moveTo>
                    <a:pt x="12780" y="144916"/>
                  </a:moveTo>
                  <a:lnTo>
                    <a:pt x="12780" y="125126"/>
                  </a:lnTo>
                  <a:lnTo>
                    <a:pt x="75401" y="62563"/>
                  </a:lnTo>
                  <a:lnTo>
                    <a:pt x="136106" y="123211"/>
                  </a:lnTo>
                  <a:cubicBezTo>
                    <a:pt x="138662" y="125765"/>
                    <a:pt x="142496" y="125765"/>
                    <a:pt x="145052" y="123211"/>
                  </a:cubicBezTo>
                  <a:lnTo>
                    <a:pt x="172528" y="95760"/>
                  </a:lnTo>
                  <a:lnTo>
                    <a:pt x="203200" y="138533"/>
                  </a:lnTo>
                  <a:lnTo>
                    <a:pt x="203200" y="144916"/>
                  </a:lnTo>
                  <a:lnTo>
                    <a:pt x="12780" y="14491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5" name="Graphic 1100">
              <a:extLst>
                <a:ext uri="{FF2B5EF4-FFF2-40B4-BE49-F238E27FC236}">
                  <a16:creationId xmlns:a16="http://schemas.microsoft.com/office/drawing/2014/main" id="{1A06D853-43D2-4912-9DAF-E12D6D4C911A}"/>
                </a:ext>
              </a:extLst>
            </p:cNvPr>
            <p:cNvSpPr/>
            <p:nvPr/>
          </p:nvSpPr>
          <p:spPr>
            <a:xfrm>
              <a:off x="4867215" y="3483427"/>
              <a:ext cx="24281" cy="24259"/>
            </a:xfrm>
            <a:custGeom>
              <a:avLst/>
              <a:gdLst>
                <a:gd name="connsiteX0" fmla="*/ 12141 w 24281"/>
                <a:gd name="connsiteY0" fmla="*/ 24259 h 24259"/>
                <a:gd name="connsiteX1" fmla="*/ 24282 w 24281"/>
                <a:gd name="connsiteY1" fmla="*/ 12129 h 24259"/>
                <a:gd name="connsiteX2" fmla="*/ 12141 w 24281"/>
                <a:gd name="connsiteY2" fmla="*/ 0 h 24259"/>
                <a:gd name="connsiteX3" fmla="*/ 0 w 24281"/>
                <a:gd name="connsiteY3" fmla="*/ 12129 h 24259"/>
                <a:gd name="connsiteX4" fmla="*/ 0 w 24281"/>
                <a:gd name="connsiteY4" fmla="*/ 12129 h 24259"/>
                <a:gd name="connsiteX5" fmla="*/ 12141 w 24281"/>
                <a:gd name="connsiteY5" fmla="*/ 24259 h 24259"/>
                <a:gd name="connsiteX6" fmla="*/ 12141 w 24281"/>
                <a:gd name="connsiteY6" fmla="*/ 11491 h 24259"/>
                <a:gd name="connsiteX7" fmla="*/ 12780 w 24281"/>
                <a:gd name="connsiteY7" fmla="*/ 12129 h 24259"/>
                <a:gd name="connsiteX8" fmla="*/ 12780 w 24281"/>
                <a:gd name="connsiteY8" fmla="*/ 12129 h 24259"/>
                <a:gd name="connsiteX9" fmla="*/ 11502 w 24281"/>
                <a:gd name="connsiteY9" fmla="*/ 12129 h 24259"/>
                <a:gd name="connsiteX10" fmla="*/ 12141 w 24281"/>
                <a:gd name="connsiteY10" fmla="*/ 11491 h 24259"/>
                <a:gd name="connsiteX11" fmla="*/ 12141 w 24281"/>
                <a:gd name="connsiteY11" fmla="*/ 11491 h 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81" h="24259">
                  <a:moveTo>
                    <a:pt x="12141" y="24259"/>
                  </a:moveTo>
                  <a:cubicBezTo>
                    <a:pt x="18531" y="24259"/>
                    <a:pt x="24282" y="19152"/>
                    <a:pt x="24282" y="12129"/>
                  </a:cubicBezTo>
                  <a:cubicBezTo>
                    <a:pt x="24282" y="5745"/>
                    <a:pt x="19170" y="0"/>
                    <a:pt x="12141" y="0"/>
                  </a:cubicBezTo>
                  <a:cubicBezTo>
                    <a:pt x="5112" y="0"/>
                    <a:pt x="0" y="5107"/>
                    <a:pt x="0" y="12129"/>
                  </a:cubicBezTo>
                  <a:cubicBezTo>
                    <a:pt x="0" y="12129"/>
                    <a:pt x="0" y="12129"/>
                    <a:pt x="0" y="12129"/>
                  </a:cubicBezTo>
                  <a:cubicBezTo>
                    <a:pt x="0" y="19152"/>
                    <a:pt x="5751" y="24259"/>
                    <a:pt x="12141" y="24259"/>
                  </a:cubicBezTo>
                  <a:close/>
                  <a:moveTo>
                    <a:pt x="12141" y="11491"/>
                  </a:moveTo>
                  <a:cubicBezTo>
                    <a:pt x="12780" y="11491"/>
                    <a:pt x="12780" y="12129"/>
                    <a:pt x="12780" y="12129"/>
                  </a:cubicBezTo>
                  <a:cubicBezTo>
                    <a:pt x="12780" y="12129"/>
                    <a:pt x="12780" y="12129"/>
                    <a:pt x="12780" y="12129"/>
                  </a:cubicBezTo>
                  <a:cubicBezTo>
                    <a:pt x="12780" y="12768"/>
                    <a:pt x="11502" y="12768"/>
                    <a:pt x="11502" y="12129"/>
                  </a:cubicBezTo>
                  <a:cubicBezTo>
                    <a:pt x="11502" y="12129"/>
                    <a:pt x="11502" y="11491"/>
                    <a:pt x="12141" y="11491"/>
                  </a:cubicBezTo>
                  <a:cubicBezTo>
                    <a:pt x="12141" y="11491"/>
                    <a:pt x="12141" y="11491"/>
                    <a:pt x="12141" y="1149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6" name="Graphic 1100">
            <a:extLst>
              <a:ext uri="{FF2B5EF4-FFF2-40B4-BE49-F238E27FC236}">
                <a16:creationId xmlns:a16="http://schemas.microsoft.com/office/drawing/2014/main" id="{2AF1EC13-F323-40E7-A2A7-10DC8203FD7E}"/>
              </a:ext>
            </a:extLst>
          </p:cNvPr>
          <p:cNvGrpSpPr/>
          <p:nvPr/>
        </p:nvGrpSpPr>
        <p:grpSpPr>
          <a:xfrm>
            <a:off x="6259226" y="4584910"/>
            <a:ext cx="640080" cy="640080"/>
            <a:chOff x="8841755" y="2859711"/>
            <a:chExt cx="362309" cy="361971"/>
          </a:xfrm>
          <a:solidFill>
            <a:schemeClr val="bg1"/>
          </a:solidFill>
        </p:grpSpPr>
        <p:sp>
          <p:nvSpPr>
            <p:cNvPr id="117" name="Graphic 1100">
              <a:extLst>
                <a:ext uri="{FF2B5EF4-FFF2-40B4-BE49-F238E27FC236}">
                  <a16:creationId xmlns:a16="http://schemas.microsoft.com/office/drawing/2014/main" id="{DD3FA352-B24F-4651-A195-06B451C87A78}"/>
                </a:ext>
              </a:extLst>
            </p:cNvPr>
            <p:cNvSpPr/>
            <p:nvPr/>
          </p:nvSpPr>
          <p:spPr>
            <a:xfrm>
              <a:off x="8841755" y="2859711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6 w 362309"/>
                <a:gd name="connsiteY8" fmla="*/ 12768 h 361971"/>
                <a:gd name="connsiteX9" fmla="*/ 349530 w 362309"/>
                <a:gd name="connsiteY9" fmla="*/ 180667 h 361971"/>
                <a:gd name="connsiteX10" fmla="*/ 349530 w 362309"/>
                <a:gd name="connsiteY10" fmla="*/ 180667 h 361971"/>
                <a:gd name="connsiteX11" fmla="*/ 181474 w 362309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3" y="0"/>
                    <a:pt x="0" y="81076"/>
                    <a:pt x="0" y="180667"/>
                  </a:cubicBezTo>
                  <a:cubicBezTo>
                    <a:pt x="0" y="280895"/>
                    <a:pt x="81153" y="361972"/>
                    <a:pt x="180836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1076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6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180667"/>
                    <a:pt x="349530" y="180667"/>
                    <a:pt x="349530" y="180667"/>
                  </a:cubicBezTo>
                  <a:cubicBezTo>
                    <a:pt x="349530" y="273234"/>
                    <a:pt x="274128" y="348565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8" name="Graphic 1100">
              <a:extLst>
                <a:ext uri="{FF2B5EF4-FFF2-40B4-BE49-F238E27FC236}">
                  <a16:creationId xmlns:a16="http://schemas.microsoft.com/office/drawing/2014/main" id="{96301A4A-3D94-4732-B1E9-81A5C35FEB18}"/>
                </a:ext>
              </a:extLst>
            </p:cNvPr>
            <p:cNvSpPr/>
            <p:nvPr/>
          </p:nvSpPr>
          <p:spPr>
            <a:xfrm>
              <a:off x="8925464" y="2942703"/>
              <a:ext cx="196170" cy="195988"/>
            </a:xfrm>
            <a:custGeom>
              <a:avLst/>
              <a:gdLst>
                <a:gd name="connsiteX0" fmla="*/ 189781 w 196170"/>
                <a:gd name="connsiteY0" fmla="*/ 49795 h 195988"/>
                <a:gd name="connsiteX1" fmla="*/ 156553 w 196170"/>
                <a:gd name="connsiteY1" fmla="*/ 49795 h 195988"/>
                <a:gd name="connsiteX2" fmla="*/ 150164 w 196170"/>
                <a:gd name="connsiteY2" fmla="*/ 56179 h 195988"/>
                <a:gd name="connsiteX3" fmla="*/ 150164 w 196170"/>
                <a:gd name="connsiteY3" fmla="*/ 66393 h 195988"/>
                <a:gd name="connsiteX4" fmla="*/ 129715 w 196170"/>
                <a:gd name="connsiteY4" fmla="*/ 66393 h 195988"/>
                <a:gd name="connsiteX5" fmla="*/ 129715 w 196170"/>
                <a:gd name="connsiteY5" fmla="*/ 45965 h 195988"/>
                <a:gd name="connsiteX6" fmla="*/ 139939 w 196170"/>
                <a:gd name="connsiteY6" fmla="*/ 45965 h 195988"/>
                <a:gd name="connsiteX7" fmla="*/ 146329 w 196170"/>
                <a:gd name="connsiteY7" fmla="*/ 39581 h 195988"/>
                <a:gd name="connsiteX8" fmla="*/ 146329 w 196170"/>
                <a:gd name="connsiteY8" fmla="*/ 6384 h 195988"/>
                <a:gd name="connsiteX9" fmla="*/ 139939 w 196170"/>
                <a:gd name="connsiteY9" fmla="*/ 0 h 195988"/>
                <a:gd name="connsiteX10" fmla="*/ 106712 w 196170"/>
                <a:gd name="connsiteY10" fmla="*/ 0 h 195988"/>
                <a:gd name="connsiteX11" fmla="*/ 100322 w 196170"/>
                <a:gd name="connsiteY11" fmla="*/ 6384 h 195988"/>
                <a:gd name="connsiteX12" fmla="*/ 100322 w 196170"/>
                <a:gd name="connsiteY12" fmla="*/ 16598 h 195988"/>
                <a:gd name="connsiteX13" fmla="*/ 46007 w 196170"/>
                <a:gd name="connsiteY13" fmla="*/ 16598 h 195988"/>
                <a:gd name="connsiteX14" fmla="*/ 46007 w 196170"/>
                <a:gd name="connsiteY14" fmla="*/ 6384 h 195988"/>
                <a:gd name="connsiteX15" fmla="*/ 39617 w 196170"/>
                <a:gd name="connsiteY15" fmla="*/ 0 h 195988"/>
                <a:gd name="connsiteX16" fmla="*/ 6390 w 196170"/>
                <a:gd name="connsiteY16" fmla="*/ 0 h 195988"/>
                <a:gd name="connsiteX17" fmla="*/ 0 w 196170"/>
                <a:gd name="connsiteY17" fmla="*/ 6384 h 195988"/>
                <a:gd name="connsiteX18" fmla="*/ 0 w 196170"/>
                <a:gd name="connsiteY18" fmla="*/ 39581 h 195988"/>
                <a:gd name="connsiteX19" fmla="*/ 6390 w 196170"/>
                <a:gd name="connsiteY19" fmla="*/ 45965 h 195988"/>
                <a:gd name="connsiteX20" fmla="*/ 16614 w 196170"/>
                <a:gd name="connsiteY20" fmla="*/ 45965 h 195988"/>
                <a:gd name="connsiteX21" fmla="*/ 16614 w 196170"/>
                <a:gd name="connsiteY21" fmla="*/ 100228 h 195988"/>
                <a:gd name="connsiteX22" fmla="*/ 6390 w 196170"/>
                <a:gd name="connsiteY22" fmla="*/ 100228 h 195988"/>
                <a:gd name="connsiteX23" fmla="*/ 0 w 196170"/>
                <a:gd name="connsiteY23" fmla="*/ 106612 h 195988"/>
                <a:gd name="connsiteX24" fmla="*/ 0 w 196170"/>
                <a:gd name="connsiteY24" fmla="*/ 139809 h 195988"/>
                <a:gd name="connsiteX25" fmla="*/ 6390 w 196170"/>
                <a:gd name="connsiteY25" fmla="*/ 146193 h 195988"/>
                <a:gd name="connsiteX26" fmla="*/ 39617 w 196170"/>
                <a:gd name="connsiteY26" fmla="*/ 146193 h 195988"/>
                <a:gd name="connsiteX27" fmla="*/ 46007 w 196170"/>
                <a:gd name="connsiteY27" fmla="*/ 139809 h 195988"/>
                <a:gd name="connsiteX28" fmla="*/ 46007 w 196170"/>
                <a:gd name="connsiteY28" fmla="*/ 129595 h 195988"/>
                <a:gd name="connsiteX29" fmla="*/ 66455 w 196170"/>
                <a:gd name="connsiteY29" fmla="*/ 129595 h 195988"/>
                <a:gd name="connsiteX30" fmla="*/ 66455 w 196170"/>
                <a:gd name="connsiteY30" fmla="*/ 148108 h 195988"/>
                <a:gd name="connsiteX31" fmla="*/ 67094 w 196170"/>
                <a:gd name="connsiteY31" fmla="*/ 150024 h 195988"/>
                <a:gd name="connsiteX32" fmla="*/ 56231 w 196170"/>
                <a:gd name="connsiteY32" fmla="*/ 150024 h 195988"/>
                <a:gd name="connsiteX33" fmla="*/ 49841 w 196170"/>
                <a:gd name="connsiteY33" fmla="*/ 156408 h 195988"/>
                <a:gd name="connsiteX34" fmla="*/ 49841 w 196170"/>
                <a:gd name="connsiteY34" fmla="*/ 189604 h 195988"/>
                <a:gd name="connsiteX35" fmla="*/ 56231 w 196170"/>
                <a:gd name="connsiteY35" fmla="*/ 195988 h 195988"/>
                <a:gd name="connsiteX36" fmla="*/ 89459 w 196170"/>
                <a:gd name="connsiteY36" fmla="*/ 195988 h 195988"/>
                <a:gd name="connsiteX37" fmla="*/ 95849 w 196170"/>
                <a:gd name="connsiteY37" fmla="*/ 189604 h 195988"/>
                <a:gd name="connsiteX38" fmla="*/ 95849 w 196170"/>
                <a:gd name="connsiteY38" fmla="*/ 179390 h 195988"/>
                <a:gd name="connsiteX39" fmla="*/ 150164 w 196170"/>
                <a:gd name="connsiteY39" fmla="*/ 179390 h 195988"/>
                <a:gd name="connsiteX40" fmla="*/ 150164 w 196170"/>
                <a:gd name="connsiteY40" fmla="*/ 189604 h 195988"/>
                <a:gd name="connsiteX41" fmla="*/ 156553 w 196170"/>
                <a:gd name="connsiteY41" fmla="*/ 195988 h 195988"/>
                <a:gd name="connsiteX42" fmla="*/ 189781 w 196170"/>
                <a:gd name="connsiteY42" fmla="*/ 195988 h 195988"/>
                <a:gd name="connsiteX43" fmla="*/ 196171 w 196170"/>
                <a:gd name="connsiteY43" fmla="*/ 189604 h 195988"/>
                <a:gd name="connsiteX44" fmla="*/ 196171 w 196170"/>
                <a:gd name="connsiteY44" fmla="*/ 156408 h 195988"/>
                <a:gd name="connsiteX45" fmla="*/ 189781 w 196170"/>
                <a:gd name="connsiteY45" fmla="*/ 150024 h 195988"/>
                <a:gd name="connsiteX46" fmla="*/ 179557 w 196170"/>
                <a:gd name="connsiteY46" fmla="*/ 150024 h 195988"/>
                <a:gd name="connsiteX47" fmla="*/ 179557 w 196170"/>
                <a:gd name="connsiteY47" fmla="*/ 95760 h 195988"/>
                <a:gd name="connsiteX48" fmla="*/ 189781 w 196170"/>
                <a:gd name="connsiteY48" fmla="*/ 95760 h 195988"/>
                <a:gd name="connsiteX49" fmla="*/ 196171 w 196170"/>
                <a:gd name="connsiteY49" fmla="*/ 89376 h 195988"/>
                <a:gd name="connsiteX50" fmla="*/ 196171 w 196170"/>
                <a:gd name="connsiteY50" fmla="*/ 56179 h 195988"/>
                <a:gd name="connsiteX51" fmla="*/ 189781 w 196170"/>
                <a:gd name="connsiteY51" fmla="*/ 49795 h 195988"/>
                <a:gd name="connsiteX52" fmla="*/ 132910 w 196170"/>
                <a:gd name="connsiteY52" fmla="*/ 112358 h 195988"/>
                <a:gd name="connsiteX53" fmla="*/ 132910 w 196170"/>
                <a:gd name="connsiteY53" fmla="*/ 132787 h 195988"/>
                <a:gd name="connsiteX54" fmla="*/ 112463 w 196170"/>
                <a:gd name="connsiteY54" fmla="*/ 132787 h 195988"/>
                <a:gd name="connsiteX55" fmla="*/ 112463 w 196170"/>
                <a:gd name="connsiteY55" fmla="*/ 112358 h 195988"/>
                <a:gd name="connsiteX56" fmla="*/ 132910 w 196170"/>
                <a:gd name="connsiteY56" fmla="*/ 112358 h 195988"/>
                <a:gd name="connsiteX57" fmla="*/ 112463 w 196170"/>
                <a:gd name="connsiteY57" fmla="*/ 12130 h 195988"/>
                <a:gd name="connsiteX58" fmla="*/ 132910 w 196170"/>
                <a:gd name="connsiteY58" fmla="*/ 12130 h 195988"/>
                <a:gd name="connsiteX59" fmla="*/ 132910 w 196170"/>
                <a:gd name="connsiteY59" fmla="*/ 32558 h 195988"/>
                <a:gd name="connsiteX60" fmla="*/ 112463 w 196170"/>
                <a:gd name="connsiteY60" fmla="*/ 32558 h 195988"/>
                <a:gd name="connsiteX61" fmla="*/ 112463 w 196170"/>
                <a:gd name="connsiteY61" fmla="*/ 12130 h 195988"/>
                <a:gd name="connsiteX62" fmla="*/ 11501 w 196170"/>
                <a:gd name="connsiteY62" fmla="*/ 12130 h 195988"/>
                <a:gd name="connsiteX63" fmla="*/ 31950 w 196170"/>
                <a:gd name="connsiteY63" fmla="*/ 12130 h 195988"/>
                <a:gd name="connsiteX64" fmla="*/ 31950 w 196170"/>
                <a:gd name="connsiteY64" fmla="*/ 32558 h 195988"/>
                <a:gd name="connsiteX65" fmla="*/ 11501 w 196170"/>
                <a:gd name="connsiteY65" fmla="*/ 32558 h 195988"/>
                <a:gd name="connsiteX66" fmla="*/ 11501 w 196170"/>
                <a:gd name="connsiteY66" fmla="*/ 12130 h 195988"/>
                <a:gd name="connsiteX67" fmla="*/ 32589 w 196170"/>
                <a:gd name="connsiteY67" fmla="*/ 133425 h 195988"/>
                <a:gd name="connsiteX68" fmla="*/ 12140 w 196170"/>
                <a:gd name="connsiteY68" fmla="*/ 133425 h 195988"/>
                <a:gd name="connsiteX69" fmla="*/ 12140 w 196170"/>
                <a:gd name="connsiteY69" fmla="*/ 112996 h 195988"/>
                <a:gd name="connsiteX70" fmla="*/ 32589 w 196170"/>
                <a:gd name="connsiteY70" fmla="*/ 112996 h 195988"/>
                <a:gd name="connsiteX71" fmla="*/ 32589 w 196170"/>
                <a:gd name="connsiteY71" fmla="*/ 133425 h 195988"/>
                <a:gd name="connsiteX72" fmla="*/ 38978 w 196170"/>
                <a:gd name="connsiteY72" fmla="*/ 99590 h 195988"/>
                <a:gd name="connsiteX73" fmla="*/ 28755 w 196170"/>
                <a:gd name="connsiteY73" fmla="*/ 99590 h 195988"/>
                <a:gd name="connsiteX74" fmla="*/ 28755 w 196170"/>
                <a:gd name="connsiteY74" fmla="*/ 45326 h 195988"/>
                <a:gd name="connsiteX75" fmla="*/ 38978 w 196170"/>
                <a:gd name="connsiteY75" fmla="*/ 45326 h 195988"/>
                <a:gd name="connsiteX76" fmla="*/ 45368 w 196170"/>
                <a:gd name="connsiteY76" fmla="*/ 38942 h 195988"/>
                <a:gd name="connsiteX77" fmla="*/ 45368 w 196170"/>
                <a:gd name="connsiteY77" fmla="*/ 28089 h 195988"/>
                <a:gd name="connsiteX78" fmla="*/ 99683 w 196170"/>
                <a:gd name="connsiteY78" fmla="*/ 28089 h 195988"/>
                <a:gd name="connsiteX79" fmla="*/ 99683 w 196170"/>
                <a:gd name="connsiteY79" fmla="*/ 38304 h 195988"/>
                <a:gd name="connsiteX80" fmla="*/ 106073 w 196170"/>
                <a:gd name="connsiteY80" fmla="*/ 44688 h 195988"/>
                <a:gd name="connsiteX81" fmla="*/ 116297 w 196170"/>
                <a:gd name="connsiteY81" fmla="*/ 44688 h 195988"/>
                <a:gd name="connsiteX82" fmla="*/ 116297 w 196170"/>
                <a:gd name="connsiteY82" fmla="*/ 98952 h 195988"/>
                <a:gd name="connsiteX83" fmla="*/ 106073 w 196170"/>
                <a:gd name="connsiteY83" fmla="*/ 98952 h 195988"/>
                <a:gd name="connsiteX84" fmla="*/ 99683 w 196170"/>
                <a:gd name="connsiteY84" fmla="*/ 105336 h 195988"/>
                <a:gd name="connsiteX85" fmla="*/ 99683 w 196170"/>
                <a:gd name="connsiteY85" fmla="*/ 116188 h 195988"/>
                <a:gd name="connsiteX86" fmla="*/ 97766 w 196170"/>
                <a:gd name="connsiteY86" fmla="*/ 115550 h 195988"/>
                <a:gd name="connsiteX87" fmla="*/ 45368 w 196170"/>
                <a:gd name="connsiteY87" fmla="*/ 115550 h 195988"/>
                <a:gd name="connsiteX88" fmla="*/ 45368 w 196170"/>
                <a:gd name="connsiteY88" fmla="*/ 105336 h 195988"/>
                <a:gd name="connsiteX89" fmla="*/ 38978 w 196170"/>
                <a:gd name="connsiteY89" fmla="*/ 99590 h 195988"/>
                <a:gd name="connsiteX90" fmla="*/ 38978 w 196170"/>
                <a:gd name="connsiteY90" fmla="*/ 99590 h 195988"/>
                <a:gd name="connsiteX91" fmla="*/ 83069 w 196170"/>
                <a:gd name="connsiteY91" fmla="*/ 183859 h 195988"/>
                <a:gd name="connsiteX92" fmla="*/ 62621 w 196170"/>
                <a:gd name="connsiteY92" fmla="*/ 183859 h 195988"/>
                <a:gd name="connsiteX93" fmla="*/ 62621 w 196170"/>
                <a:gd name="connsiteY93" fmla="*/ 163430 h 195988"/>
                <a:gd name="connsiteX94" fmla="*/ 83069 w 196170"/>
                <a:gd name="connsiteY94" fmla="*/ 163430 h 195988"/>
                <a:gd name="connsiteX95" fmla="*/ 83069 w 196170"/>
                <a:gd name="connsiteY95" fmla="*/ 183859 h 195988"/>
                <a:gd name="connsiteX96" fmla="*/ 183391 w 196170"/>
                <a:gd name="connsiteY96" fmla="*/ 183859 h 195988"/>
                <a:gd name="connsiteX97" fmla="*/ 162943 w 196170"/>
                <a:gd name="connsiteY97" fmla="*/ 183859 h 195988"/>
                <a:gd name="connsiteX98" fmla="*/ 162943 w 196170"/>
                <a:gd name="connsiteY98" fmla="*/ 163430 h 195988"/>
                <a:gd name="connsiteX99" fmla="*/ 183391 w 196170"/>
                <a:gd name="connsiteY99" fmla="*/ 163430 h 195988"/>
                <a:gd name="connsiteX100" fmla="*/ 183391 w 196170"/>
                <a:gd name="connsiteY100" fmla="*/ 183859 h 195988"/>
                <a:gd name="connsiteX101" fmla="*/ 166777 w 196170"/>
                <a:gd name="connsiteY101" fmla="*/ 150024 h 195988"/>
                <a:gd name="connsiteX102" fmla="*/ 156553 w 196170"/>
                <a:gd name="connsiteY102" fmla="*/ 150024 h 195988"/>
                <a:gd name="connsiteX103" fmla="*/ 150164 w 196170"/>
                <a:gd name="connsiteY103" fmla="*/ 156408 h 195988"/>
                <a:gd name="connsiteX104" fmla="*/ 150164 w 196170"/>
                <a:gd name="connsiteY104" fmla="*/ 166622 h 195988"/>
                <a:gd name="connsiteX105" fmla="*/ 95849 w 196170"/>
                <a:gd name="connsiteY105" fmla="*/ 166622 h 195988"/>
                <a:gd name="connsiteX106" fmla="*/ 95849 w 196170"/>
                <a:gd name="connsiteY106" fmla="*/ 156408 h 195988"/>
                <a:gd name="connsiteX107" fmla="*/ 89459 w 196170"/>
                <a:gd name="connsiteY107" fmla="*/ 150024 h 195988"/>
                <a:gd name="connsiteX108" fmla="*/ 78596 w 196170"/>
                <a:gd name="connsiteY108" fmla="*/ 150024 h 195988"/>
                <a:gd name="connsiteX109" fmla="*/ 79235 w 196170"/>
                <a:gd name="connsiteY109" fmla="*/ 148108 h 195988"/>
                <a:gd name="connsiteX110" fmla="*/ 79235 w 196170"/>
                <a:gd name="connsiteY110" fmla="*/ 129595 h 195988"/>
                <a:gd name="connsiteX111" fmla="*/ 97766 w 196170"/>
                <a:gd name="connsiteY111" fmla="*/ 129595 h 195988"/>
                <a:gd name="connsiteX112" fmla="*/ 99683 w 196170"/>
                <a:gd name="connsiteY112" fmla="*/ 128956 h 195988"/>
                <a:gd name="connsiteX113" fmla="*/ 99683 w 196170"/>
                <a:gd name="connsiteY113" fmla="*/ 139809 h 195988"/>
                <a:gd name="connsiteX114" fmla="*/ 106073 w 196170"/>
                <a:gd name="connsiteY114" fmla="*/ 146193 h 195988"/>
                <a:gd name="connsiteX115" fmla="*/ 139300 w 196170"/>
                <a:gd name="connsiteY115" fmla="*/ 146193 h 195988"/>
                <a:gd name="connsiteX116" fmla="*/ 145690 w 196170"/>
                <a:gd name="connsiteY116" fmla="*/ 139809 h 195988"/>
                <a:gd name="connsiteX117" fmla="*/ 145690 w 196170"/>
                <a:gd name="connsiteY117" fmla="*/ 106612 h 195988"/>
                <a:gd name="connsiteX118" fmla="*/ 139300 w 196170"/>
                <a:gd name="connsiteY118" fmla="*/ 100228 h 195988"/>
                <a:gd name="connsiteX119" fmla="*/ 129076 w 196170"/>
                <a:gd name="connsiteY119" fmla="*/ 100228 h 195988"/>
                <a:gd name="connsiteX120" fmla="*/ 129076 w 196170"/>
                <a:gd name="connsiteY120" fmla="*/ 79800 h 195988"/>
                <a:gd name="connsiteX121" fmla="*/ 149524 w 196170"/>
                <a:gd name="connsiteY121" fmla="*/ 79800 h 195988"/>
                <a:gd name="connsiteX122" fmla="*/ 149524 w 196170"/>
                <a:gd name="connsiteY122" fmla="*/ 90014 h 195988"/>
                <a:gd name="connsiteX123" fmla="*/ 155914 w 196170"/>
                <a:gd name="connsiteY123" fmla="*/ 96398 h 195988"/>
                <a:gd name="connsiteX124" fmla="*/ 166138 w 196170"/>
                <a:gd name="connsiteY124" fmla="*/ 96398 h 195988"/>
                <a:gd name="connsiteX125" fmla="*/ 166138 w 196170"/>
                <a:gd name="connsiteY125" fmla="*/ 150024 h 195988"/>
                <a:gd name="connsiteX126" fmla="*/ 183391 w 196170"/>
                <a:gd name="connsiteY126" fmla="*/ 82992 h 195988"/>
                <a:gd name="connsiteX127" fmla="*/ 162943 w 196170"/>
                <a:gd name="connsiteY127" fmla="*/ 82992 h 195988"/>
                <a:gd name="connsiteX128" fmla="*/ 162943 w 196170"/>
                <a:gd name="connsiteY128" fmla="*/ 62563 h 195988"/>
                <a:gd name="connsiteX129" fmla="*/ 183391 w 196170"/>
                <a:gd name="connsiteY129" fmla="*/ 62563 h 195988"/>
                <a:gd name="connsiteX130" fmla="*/ 183391 w 196170"/>
                <a:gd name="connsiteY130" fmla="*/ 82992 h 19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96170" h="195988">
                  <a:moveTo>
                    <a:pt x="189781" y="49795"/>
                  </a:moveTo>
                  <a:lnTo>
                    <a:pt x="156553" y="49795"/>
                  </a:lnTo>
                  <a:cubicBezTo>
                    <a:pt x="152719" y="49795"/>
                    <a:pt x="150164" y="52349"/>
                    <a:pt x="150164" y="56179"/>
                  </a:cubicBezTo>
                  <a:lnTo>
                    <a:pt x="150164" y="66393"/>
                  </a:lnTo>
                  <a:lnTo>
                    <a:pt x="129715" y="66393"/>
                  </a:lnTo>
                  <a:lnTo>
                    <a:pt x="129715" y="45965"/>
                  </a:lnTo>
                  <a:lnTo>
                    <a:pt x="139939" y="45965"/>
                  </a:lnTo>
                  <a:cubicBezTo>
                    <a:pt x="143774" y="45965"/>
                    <a:pt x="146329" y="43411"/>
                    <a:pt x="146329" y="39581"/>
                  </a:cubicBezTo>
                  <a:lnTo>
                    <a:pt x="146329" y="6384"/>
                  </a:lnTo>
                  <a:cubicBezTo>
                    <a:pt x="146329" y="2554"/>
                    <a:pt x="143774" y="0"/>
                    <a:pt x="139939" y="0"/>
                  </a:cubicBezTo>
                  <a:lnTo>
                    <a:pt x="106712" y="0"/>
                  </a:lnTo>
                  <a:cubicBezTo>
                    <a:pt x="102878" y="0"/>
                    <a:pt x="100322" y="2554"/>
                    <a:pt x="100322" y="6384"/>
                  </a:cubicBezTo>
                  <a:lnTo>
                    <a:pt x="100322" y="16598"/>
                  </a:lnTo>
                  <a:lnTo>
                    <a:pt x="46007" y="16598"/>
                  </a:lnTo>
                  <a:lnTo>
                    <a:pt x="46007" y="6384"/>
                  </a:lnTo>
                  <a:cubicBezTo>
                    <a:pt x="46007" y="2554"/>
                    <a:pt x="43451" y="0"/>
                    <a:pt x="39617" y="0"/>
                  </a:cubicBezTo>
                  <a:lnTo>
                    <a:pt x="6390" y="0"/>
                  </a:lnTo>
                  <a:cubicBezTo>
                    <a:pt x="2555" y="0"/>
                    <a:pt x="0" y="2554"/>
                    <a:pt x="0" y="6384"/>
                  </a:cubicBezTo>
                  <a:lnTo>
                    <a:pt x="0" y="39581"/>
                  </a:lnTo>
                  <a:cubicBezTo>
                    <a:pt x="0" y="43411"/>
                    <a:pt x="2555" y="45965"/>
                    <a:pt x="6390" y="45965"/>
                  </a:cubicBezTo>
                  <a:lnTo>
                    <a:pt x="16614" y="45965"/>
                  </a:lnTo>
                  <a:lnTo>
                    <a:pt x="16614" y="100228"/>
                  </a:lnTo>
                  <a:lnTo>
                    <a:pt x="6390" y="100228"/>
                  </a:lnTo>
                  <a:cubicBezTo>
                    <a:pt x="2555" y="100228"/>
                    <a:pt x="0" y="102782"/>
                    <a:pt x="0" y="106612"/>
                  </a:cubicBezTo>
                  <a:lnTo>
                    <a:pt x="0" y="139809"/>
                  </a:lnTo>
                  <a:cubicBezTo>
                    <a:pt x="0" y="143640"/>
                    <a:pt x="2555" y="146193"/>
                    <a:pt x="6390" y="146193"/>
                  </a:cubicBezTo>
                  <a:lnTo>
                    <a:pt x="39617" y="146193"/>
                  </a:lnTo>
                  <a:cubicBezTo>
                    <a:pt x="43451" y="146193"/>
                    <a:pt x="46007" y="143640"/>
                    <a:pt x="46007" y="139809"/>
                  </a:cubicBezTo>
                  <a:lnTo>
                    <a:pt x="46007" y="129595"/>
                  </a:lnTo>
                  <a:lnTo>
                    <a:pt x="66455" y="129595"/>
                  </a:lnTo>
                  <a:lnTo>
                    <a:pt x="66455" y="148108"/>
                  </a:lnTo>
                  <a:cubicBezTo>
                    <a:pt x="66455" y="148747"/>
                    <a:pt x="66455" y="149385"/>
                    <a:pt x="67094" y="150024"/>
                  </a:cubicBezTo>
                  <a:lnTo>
                    <a:pt x="56231" y="150024"/>
                  </a:lnTo>
                  <a:cubicBezTo>
                    <a:pt x="52397" y="150024"/>
                    <a:pt x="49841" y="152577"/>
                    <a:pt x="49841" y="156408"/>
                  </a:cubicBezTo>
                  <a:lnTo>
                    <a:pt x="49841" y="189604"/>
                  </a:lnTo>
                  <a:cubicBezTo>
                    <a:pt x="49841" y="193435"/>
                    <a:pt x="52397" y="195988"/>
                    <a:pt x="56231" y="195988"/>
                  </a:cubicBezTo>
                  <a:lnTo>
                    <a:pt x="89459" y="195988"/>
                  </a:lnTo>
                  <a:cubicBezTo>
                    <a:pt x="93293" y="195988"/>
                    <a:pt x="95849" y="193435"/>
                    <a:pt x="95849" y="189604"/>
                  </a:cubicBezTo>
                  <a:lnTo>
                    <a:pt x="95849" y="179390"/>
                  </a:lnTo>
                  <a:lnTo>
                    <a:pt x="150164" y="179390"/>
                  </a:lnTo>
                  <a:lnTo>
                    <a:pt x="150164" y="189604"/>
                  </a:lnTo>
                  <a:cubicBezTo>
                    <a:pt x="150164" y="193435"/>
                    <a:pt x="152719" y="195988"/>
                    <a:pt x="156553" y="195988"/>
                  </a:cubicBezTo>
                  <a:lnTo>
                    <a:pt x="189781" y="195988"/>
                  </a:lnTo>
                  <a:cubicBezTo>
                    <a:pt x="193615" y="195988"/>
                    <a:pt x="196171" y="193435"/>
                    <a:pt x="196171" y="189604"/>
                  </a:cubicBezTo>
                  <a:lnTo>
                    <a:pt x="196171" y="156408"/>
                  </a:lnTo>
                  <a:cubicBezTo>
                    <a:pt x="196171" y="152577"/>
                    <a:pt x="193615" y="150024"/>
                    <a:pt x="189781" y="150024"/>
                  </a:cubicBezTo>
                  <a:lnTo>
                    <a:pt x="179557" y="150024"/>
                  </a:lnTo>
                  <a:lnTo>
                    <a:pt x="179557" y="95760"/>
                  </a:lnTo>
                  <a:lnTo>
                    <a:pt x="189781" y="95760"/>
                  </a:lnTo>
                  <a:cubicBezTo>
                    <a:pt x="193615" y="95760"/>
                    <a:pt x="196171" y="93206"/>
                    <a:pt x="196171" y="89376"/>
                  </a:cubicBezTo>
                  <a:lnTo>
                    <a:pt x="196171" y="56179"/>
                  </a:lnTo>
                  <a:cubicBezTo>
                    <a:pt x="196171" y="52349"/>
                    <a:pt x="192976" y="49795"/>
                    <a:pt x="189781" y="49795"/>
                  </a:cubicBezTo>
                  <a:close/>
                  <a:moveTo>
                    <a:pt x="132910" y="112358"/>
                  </a:moveTo>
                  <a:lnTo>
                    <a:pt x="132910" y="132787"/>
                  </a:lnTo>
                  <a:lnTo>
                    <a:pt x="112463" y="132787"/>
                  </a:lnTo>
                  <a:lnTo>
                    <a:pt x="112463" y="112358"/>
                  </a:lnTo>
                  <a:lnTo>
                    <a:pt x="132910" y="112358"/>
                  </a:lnTo>
                  <a:close/>
                  <a:moveTo>
                    <a:pt x="112463" y="12130"/>
                  </a:moveTo>
                  <a:lnTo>
                    <a:pt x="132910" y="12130"/>
                  </a:lnTo>
                  <a:lnTo>
                    <a:pt x="132910" y="32558"/>
                  </a:lnTo>
                  <a:lnTo>
                    <a:pt x="112463" y="32558"/>
                  </a:lnTo>
                  <a:lnTo>
                    <a:pt x="112463" y="12130"/>
                  </a:lnTo>
                  <a:close/>
                  <a:moveTo>
                    <a:pt x="11501" y="12130"/>
                  </a:moveTo>
                  <a:lnTo>
                    <a:pt x="31950" y="12130"/>
                  </a:lnTo>
                  <a:lnTo>
                    <a:pt x="31950" y="32558"/>
                  </a:lnTo>
                  <a:lnTo>
                    <a:pt x="11501" y="32558"/>
                  </a:lnTo>
                  <a:lnTo>
                    <a:pt x="11501" y="12130"/>
                  </a:lnTo>
                  <a:close/>
                  <a:moveTo>
                    <a:pt x="32589" y="133425"/>
                  </a:moveTo>
                  <a:lnTo>
                    <a:pt x="12140" y="133425"/>
                  </a:lnTo>
                  <a:lnTo>
                    <a:pt x="12140" y="112996"/>
                  </a:lnTo>
                  <a:lnTo>
                    <a:pt x="32589" y="112996"/>
                  </a:lnTo>
                  <a:lnTo>
                    <a:pt x="32589" y="133425"/>
                  </a:lnTo>
                  <a:close/>
                  <a:moveTo>
                    <a:pt x="38978" y="99590"/>
                  </a:moveTo>
                  <a:lnTo>
                    <a:pt x="28755" y="99590"/>
                  </a:lnTo>
                  <a:lnTo>
                    <a:pt x="28755" y="45326"/>
                  </a:lnTo>
                  <a:lnTo>
                    <a:pt x="38978" y="45326"/>
                  </a:lnTo>
                  <a:cubicBezTo>
                    <a:pt x="42812" y="45326"/>
                    <a:pt x="45368" y="42773"/>
                    <a:pt x="45368" y="38942"/>
                  </a:cubicBezTo>
                  <a:lnTo>
                    <a:pt x="45368" y="28089"/>
                  </a:lnTo>
                  <a:lnTo>
                    <a:pt x="99683" y="28089"/>
                  </a:lnTo>
                  <a:lnTo>
                    <a:pt x="99683" y="38304"/>
                  </a:lnTo>
                  <a:cubicBezTo>
                    <a:pt x="99683" y="42134"/>
                    <a:pt x="102239" y="44688"/>
                    <a:pt x="106073" y="44688"/>
                  </a:cubicBezTo>
                  <a:lnTo>
                    <a:pt x="116297" y="44688"/>
                  </a:lnTo>
                  <a:lnTo>
                    <a:pt x="116297" y="98952"/>
                  </a:lnTo>
                  <a:lnTo>
                    <a:pt x="106073" y="98952"/>
                  </a:lnTo>
                  <a:cubicBezTo>
                    <a:pt x="102239" y="98952"/>
                    <a:pt x="99683" y="101505"/>
                    <a:pt x="99683" y="105336"/>
                  </a:cubicBezTo>
                  <a:lnTo>
                    <a:pt x="99683" y="116188"/>
                  </a:lnTo>
                  <a:cubicBezTo>
                    <a:pt x="99044" y="116188"/>
                    <a:pt x="98404" y="115550"/>
                    <a:pt x="97766" y="115550"/>
                  </a:cubicBezTo>
                  <a:lnTo>
                    <a:pt x="45368" y="115550"/>
                  </a:lnTo>
                  <a:lnTo>
                    <a:pt x="45368" y="105336"/>
                  </a:lnTo>
                  <a:cubicBezTo>
                    <a:pt x="45368" y="102782"/>
                    <a:pt x="42173" y="99590"/>
                    <a:pt x="38978" y="99590"/>
                  </a:cubicBezTo>
                  <a:lnTo>
                    <a:pt x="38978" y="99590"/>
                  </a:lnTo>
                  <a:close/>
                  <a:moveTo>
                    <a:pt x="83069" y="183859"/>
                  </a:moveTo>
                  <a:lnTo>
                    <a:pt x="62621" y="183859"/>
                  </a:lnTo>
                  <a:lnTo>
                    <a:pt x="62621" y="163430"/>
                  </a:lnTo>
                  <a:lnTo>
                    <a:pt x="83069" y="163430"/>
                  </a:lnTo>
                  <a:lnTo>
                    <a:pt x="83069" y="183859"/>
                  </a:lnTo>
                  <a:close/>
                  <a:moveTo>
                    <a:pt x="183391" y="183859"/>
                  </a:moveTo>
                  <a:lnTo>
                    <a:pt x="162943" y="183859"/>
                  </a:lnTo>
                  <a:lnTo>
                    <a:pt x="162943" y="163430"/>
                  </a:lnTo>
                  <a:lnTo>
                    <a:pt x="183391" y="163430"/>
                  </a:lnTo>
                  <a:lnTo>
                    <a:pt x="183391" y="183859"/>
                  </a:lnTo>
                  <a:close/>
                  <a:moveTo>
                    <a:pt x="166777" y="150024"/>
                  </a:moveTo>
                  <a:lnTo>
                    <a:pt x="156553" y="150024"/>
                  </a:lnTo>
                  <a:cubicBezTo>
                    <a:pt x="152719" y="150024"/>
                    <a:pt x="150164" y="152577"/>
                    <a:pt x="150164" y="156408"/>
                  </a:cubicBezTo>
                  <a:lnTo>
                    <a:pt x="150164" y="166622"/>
                  </a:lnTo>
                  <a:lnTo>
                    <a:pt x="95849" y="166622"/>
                  </a:lnTo>
                  <a:lnTo>
                    <a:pt x="95849" y="156408"/>
                  </a:lnTo>
                  <a:cubicBezTo>
                    <a:pt x="95849" y="152577"/>
                    <a:pt x="93293" y="150024"/>
                    <a:pt x="89459" y="150024"/>
                  </a:cubicBezTo>
                  <a:lnTo>
                    <a:pt x="78596" y="150024"/>
                  </a:lnTo>
                  <a:cubicBezTo>
                    <a:pt x="78596" y="149385"/>
                    <a:pt x="79235" y="148747"/>
                    <a:pt x="79235" y="148108"/>
                  </a:cubicBezTo>
                  <a:lnTo>
                    <a:pt x="79235" y="129595"/>
                  </a:lnTo>
                  <a:lnTo>
                    <a:pt x="97766" y="129595"/>
                  </a:lnTo>
                  <a:cubicBezTo>
                    <a:pt x="98404" y="129595"/>
                    <a:pt x="99044" y="129595"/>
                    <a:pt x="99683" y="128956"/>
                  </a:cubicBezTo>
                  <a:lnTo>
                    <a:pt x="99683" y="139809"/>
                  </a:lnTo>
                  <a:cubicBezTo>
                    <a:pt x="99683" y="143640"/>
                    <a:pt x="102239" y="146193"/>
                    <a:pt x="106073" y="146193"/>
                  </a:cubicBezTo>
                  <a:lnTo>
                    <a:pt x="139300" y="146193"/>
                  </a:lnTo>
                  <a:cubicBezTo>
                    <a:pt x="143134" y="146193"/>
                    <a:pt x="145690" y="143640"/>
                    <a:pt x="145690" y="139809"/>
                  </a:cubicBezTo>
                  <a:lnTo>
                    <a:pt x="145690" y="106612"/>
                  </a:lnTo>
                  <a:cubicBezTo>
                    <a:pt x="145690" y="102782"/>
                    <a:pt x="143134" y="100228"/>
                    <a:pt x="139300" y="100228"/>
                  </a:cubicBezTo>
                  <a:lnTo>
                    <a:pt x="129076" y="100228"/>
                  </a:lnTo>
                  <a:lnTo>
                    <a:pt x="129076" y="79800"/>
                  </a:lnTo>
                  <a:lnTo>
                    <a:pt x="149524" y="79800"/>
                  </a:lnTo>
                  <a:lnTo>
                    <a:pt x="149524" y="90014"/>
                  </a:lnTo>
                  <a:cubicBezTo>
                    <a:pt x="149524" y="93844"/>
                    <a:pt x="152080" y="96398"/>
                    <a:pt x="155914" y="96398"/>
                  </a:cubicBezTo>
                  <a:lnTo>
                    <a:pt x="166138" y="96398"/>
                  </a:lnTo>
                  <a:lnTo>
                    <a:pt x="166138" y="150024"/>
                  </a:lnTo>
                  <a:close/>
                  <a:moveTo>
                    <a:pt x="183391" y="82992"/>
                  </a:moveTo>
                  <a:lnTo>
                    <a:pt x="162943" y="82992"/>
                  </a:lnTo>
                  <a:lnTo>
                    <a:pt x="162943" y="62563"/>
                  </a:lnTo>
                  <a:lnTo>
                    <a:pt x="183391" y="62563"/>
                  </a:lnTo>
                  <a:lnTo>
                    <a:pt x="183391" y="8299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9" name="Graphic 1100">
            <a:extLst>
              <a:ext uri="{FF2B5EF4-FFF2-40B4-BE49-F238E27FC236}">
                <a16:creationId xmlns:a16="http://schemas.microsoft.com/office/drawing/2014/main" id="{77899A1F-5830-4C0E-9666-DA1DEE18B5CA}"/>
              </a:ext>
            </a:extLst>
          </p:cNvPr>
          <p:cNvGrpSpPr/>
          <p:nvPr/>
        </p:nvGrpSpPr>
        <p:grpSpPr>
          <a:xfrm>
            <a:off x="7010707" y="3307411"/>
            <a:ext cx="640080" cy="640080"/>
            <a:chOff x="1514415" y="2859711"/>
            <a:chExt cx="362309" cy="361971"/>
          </a:xfrm>
          <a:solidFill>
            <a:schemeClr val="bg1"/>
          </a:solidFill>
        </p:grpSpPr>
        <p:sp>
          <p:nvSpPr>
            <p:cNvPr id="120" name="Graphic 1100">
              <a:extLst>
                <a:ext uri="{FF2B5EF4-FFF2-40B4-BE49-F238E27FC236}">
                  <a16:creationId xmlns:a16="http://schemas.microsoft.com/office/drawing/2014/main" id="{77DEEEC6-BADD-4057-B7E8-816ADCC60367}"/>
                </a:ext>
              </a:extLst>
            </p:cNvPr>
            <p:cNvSpPr/>
            <p:nvPr/>
          </p:nvSpPr>
          <p:spPr>
            <a:xfrm>
              <a:off x="1514415" y="2859711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5 w 362309"/>
                <a:gd name="connsiteY8" fmla="*/ 12768 h 361971"/>
                <a:gd name="connsiteX9" fmla="*/ 349530 w 362309"/>
                <a:gd name="connsiteY9" fmla="*/ 180667 h 361971"/>
                <a:gd name="connsiteX10" fmla="*/ 349530 w 362309"/>
                <a:gd name="connsiteY10" fmla="*/ 180667 h 361971"/>
                <a:gd name="connsiteX11" fmla="*/ 181474 w 362309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0438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2768"/>
                    <a:pt x="180835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180667"/>
                    <a:pt x="349530" y="180667"/>
                    <a:pt x="349530" y="180667"/>
                  </a:cubicBezTo>
                  <a:cubicBezTo>
                    <a:pt x="349530" y="273234"/>
                    <a:pt x="274128" y="348565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1" name="Graphic 1100">
              <a:extLst>
                <a:ext uri="{FF2B5EF4-FFF2-40B4-BE49-F238E27FC236}">
                  <a16:creationId xmlns:a16="http://schemas.microsoft.com/office/drawing/2014/main" id="{2E4EEC04-D4EA-4B17-B5B1-E8C38F992D6E}"/>
                </a:ext>
              </a:extLst>
            </p:cNvPr>
            <p:cNvSpPr/>
            <p:nvPr/>
          </p:nvSpPr>
          <p:spPr>
            <a:xfrm>
              <a:off x="1573202" y="2938234"/>
              <a:ext cx="244816" cy="178751"/>
            </a:xfrm>
            <a:custGeom>
              <a:avLst/>
              <a:gdLst>
                <a:gd name="connsiteX0" fmla="*/ 238984 w 244816"/>
                <a:gd name="connsiteY0" fmla="*/ 66393 h 178751"/>
                <a:gd name="connsiteX1" fmla="*/ 126521 w 244816"/>
                <a:gd name="connsiteY1" fmla="*/ 66393 h 178751"/>
                <a:gd name="connsiteX2" fmla="*/ 119492 w 244816"/>
                <a:gd name="connsiteY2" fmla="*/ 52349 h 178751"/>
                <a:gd name="connsiteX3" fmla="*/ 119492 w 244816"/>
                <a:gd name="connsiteY3" fmla="*/ 26813 h 178751"/>
                <a:gd name="connsiteX4" fmla="*/ 127160 w 244816"/>
                <a:gd name="connsiteY4" fmla="*/ 6384 h 178751"/>
                <a:gd name="connsiteX5" fmla="*/ 120770 w 244816"/>
                <a:gd name="connsiteY5" fmla="*/ 0 h 178751"/>
                <a:gd name="connsiteX6" fmla="*/ 114380 w 244816"/>
                <a:gd name="connsiteY6" fmla="*/ 6384 h 178751"/>
                <a:gd name="connsiteX7" fmla="*/ 109268 w 244816"/>
                <a:gd name="connsiteY7" fmla="*/ 19152 h 178751"/>
                <a:gd name="connsiteX8" fmla="*/ 109268 w 244816"/>
                <a:gd name="connsiteY8" fmla="*/ 60009 h 178751"/>
                <a:gd name="connsiteX9" fmla="*/ 113102 w 244816"/>
                <a:gd name="connsiteY9" fmla="*/ 66393 h 178751"/>
                <a:gd name="connsiteX10" fmla="*/ 6390 w 244816"/>
                <a:gd name="connsiteY10" fmla="*/ 66393 h 178751"/>
                <a:gd name="connsiteX11" fmla="*/ 0 w 244816"/>
                <a:gd name="connsiteY11" fmla="*/ 72777 h 178751"/>
                <a:gd name="connsiteX12" fmla="*/ 0 w 244816"/>
                <a:gd name="connsiteY12" fmla="*/ 172368 h 178751"/>
                <a:gd name="connsiteX13" fmla="*/ 6390 w 244816"/>
                <a:gd name="connsiteY13" fmla="*/ 178752 h 178751"/>
                <a:gd name="connsiteX14" fmla="*/ 238345 w 244816"/>
                <a:gd name="connsiteY14" fmla="*/ 178752 h 178751"/>
                <a:gd name="connsiteX15" fmla="*/ 244735 w 244816"/>
                <a:gd name="connsiteY15" fmla="*/ 172368 h 178751"/>
                <a:gd name="connsiteX16" fmla="*/ 244735 w 244816"/>
                <a:gd name="connsiteY16" fmla="*/ 72777 h 178751"/>
                <a:gd name="connsiteX17" fmla="*/ 238984 w 244816"/>
                <a:gd name="connsiteY17" fmla="*/ 66393 h 178751"/>
                <a:gd name="connsiteX18" fmla="*/ 232594 w 244816"/>
                <a:gd name="connsiteY18" fmla="*/ 165984 h 178751"/>
                <a:gd name="connsiteX19" fmla="*/ 13419 w 244816"/>
                <a:gd name="connsiteY19" fmla="*/ 165984 h 178751"/>
                <a:gd name="connsiteX20" fmla="*/ 13419 w 244816"/>
                <a:gd name="connsiteY20" fmla="*/ 79161 h 178751"/>
                <a:gd name="connsiteX21" fmla="*/ 232594 w 244816"/>
                <a:gd name="connsiteY21" fmla="*/ 79161 h 178751"/>
                <a:gd name="connsiteX22" fmla="*/ 232594 w 244816"/>
                <a:gd name="connsiteY22" fmla="*/ 165984 h 1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4816" h="178751">
                  <a:moveTo>
                    <a:pt x="238984" y="66393"/>
                  </a:moveTo>
                  <a:lnTo>
                    <a:pt x="126521" y="66393"/>
                  </a:lnTo>
                  <a:cubicBezTo>
                    <a:pt x="125243" y="61286"/>
                    <a:pt x="122687" y="56179"/>
                    <a:pt x="119492" y="52349"/>
                  </a:cubicBezTo>
                  <a:cubicBezTo>
                    <a:pt x="112463" y="45326"/>
                    <a:pt x="112463" y="33835"/>
                    <a:pt x="119492" y="26813"/>
                  </a:cubicBezTo>
                  <a:cubicBezTo>
                    <a:pt x="124604" y="21067"/>
                    <a:pt x="127160" y="14045"/>
                    <a:pt x="127160" y="6384"/>
                  </a:cubicBezTo>
                  <a:cubicBezTo>
                    <a:pt x="127160" y="2554"/>
                    <a:pt x="124604" y="0"/>
                    <a:pt x="120770" y="0"/>
                  </a:cubicBezTo>
                  <a:cubicBezTo>
                    <a:pt x="116936" y="0"/>
                    <a:pt x="114380" y="2554"/>
                    <a:pt x="114380" y="6384"/>
                  </a:cubicBezTo>
                  <a:cubicBezTo>
                    <a:pt x="114380" y="10853"/>
                    <a:pt x="112463" y="15960"/>
                    <a:pt x="109268" y="19152"/>
                  </a:cubicBezTo>
                  <a:cubicBezTo>
                    <a:pt x="99044" y="30643"/>
                    <a:pt x="99044" y="48518"/>
                    <a:pt x="109268" y="60009"/>
                  </a:cubicBezTo>
                  <a:cubicBezTo>
                    <a:pt x="111185" y="61925"/>
                    <a:pt x="112463" y="63840"/>
                    <a:pt x="113102" y="66393"/>
                  </a:cubicBezTo>
                  <a:lnTo>
                    <a:pt x="6390" y="66393"/>
                  </a:lnTo>
                  <a:cubicBezTo>
                    <a:pt x="2556" y="66393"/>
                    <a:pt x="0" y="68947"/>
                    <a:pt x="0" y="72777"/>
                  </a:cubicBezTo>
                  <a:lnTo>
                    <a:pt x="0" y="172368"/>
                  </a:lnTo>
                  <a:cubicBezTo>
                    <a:pt x="0" y="176198"/>
                    <a:pt x="2556" y="178752"/>
                    <a:pt x="6390" y="178752"/>
                  </a:cubicBezTo>
                  <a:lnTo>
                    <a:pt x="238345" y="178752"/>
                  </a:lnTo>
                  <a:cubicBezTo>
                    <a:pt x="242179" y="178752"/>
                    <a:pt x="244735" y="176198"/>
                    <a:pt x="244735" y="172368"/>
                  </a:cubicBezTo>
                  <a:lnTo>
                    <a:pt x="244735" y="72777"/>
                  </a:lnTo>
                  <a:cubicBezTo>
                    <a:pt x="245374" y="69585"/>
                    <a:pt x="242179" y="66393"/>
                    <a:pt x="238984" y="66393"/>
                  </a:cubicBezTo>
                  <a:close/>
                  <a:moveTo>
                    <a:pt x="232594" y="165984"/>
                  </a:moveTo>
                  <a:lnTo>
                    <a:pt x="13419" y="165984"/>
                  </a:lnTo>
                  <a:lnTo>
                    <a:pt x="13419" y="79161"/>
                  </a:lnTo>
                  <a:lnTo>
                    <a:pt x="232594" y="79161"/>
                  </a:lnTo>
                  <a:lnTo>
                    <a:pt x="232594" y="16598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2" name="Graphic 1100">
              <a:extLst>
                <a:ext uri="{FF2B5EF4-FFF2-40B4-BE49-F238E27FC236}">
                  <a16:creationId xmlns:a16="http://schemas.microsoft.com/office/drawing/2014/main" id="{B5CC8F55-DB10-49DA-BE70-FC7C94134057}"/>
                </a:ext>
              </a:extLst>
            </p:cNvPr>
            <p:cNvSpPr/>
            <p:nvPr/>
          </p:nvSpPr>
          <p:spPr>
            <a:xfrm>
              <a:off x="1639657" y="3079320"/>
              <a:ext cx="104155" cy="12767"/>
            </a:xfrm>
            <a:custGeom>
              <a:avLst/>
              <a:gdLst>
                <a:gd name="connsiteX0" fmla="*/ 0 w 104155"/>
                <a:gd name="connsiteY0" fmla="*/ 6384 h 12767"/>
                <a:gd name="connsiteX1" fmla="*/ 6390 w 104155"/>
                <a:gd name="connsiteY1" fmla="*/ 12768 h 12767"/>
                <a:gd name="connsiteX2" fmla="*/ 97766 w 104155"/>
                <a:gd name="connsiteY2" fmla="*/ 12768 h 12767"/>
                <a:gd name="connsiteX3" fmla="*/ 104156 w 104155"/>
                <a:gd name="connsiteY3" fmla="*/ 6384 h 12767"/>
                <a:gd name="connsiteX4" fmla="*/ 97766 w 104155"/>
                <a:gd name="connsiteY4" fmla="*/ 0 h 12767"/>
                <a:gd name="connsiteX5" fmla="*/ 6390 w 104155"/>
                <a:gd name="connsiteY5" fmla="*/ 0 h 12767"/>
                <a:gd name="connsiteX6" fmla="*/ 0 w 104155"/>
                <a:gd name="connsiteY6" fmla="*/ 6384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55" h="12767">
                  <a:moveTo>
                    <a:pt x="0" y="6384"/>
                  </a:moveTo>
                  <a:cubicBezTo>
                    <a:pt x="0" y="10214"/>
                    <a:pt x="2556" y="12768"/>
                    <a:pt x="6390" y="12768"/>
                  </a:cubicBezTo>
                  <a:lnTo>
                    <a:pt x="97766" y="12768"/>
                  </a:lnTo>
                  <a:cubicBezTo>
                    <a:pt x="101600" y="12768"/>
                    <a:pt x="104156" y="10214"/>
                    <a:pt x="104156" y="6384"/>
                  </a:cubicBezTo>
                  <a:cubicBezTo>
                    <a:pt x="104156" y="2554"/>
                    <a:pt x="101600" y="0"/>
                    <a:pt x="97766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3" name="Graphic 1100">
              <a:extLst>
                <a:ext uri="{FF2B5EF4-FFF2-40B4-BE49-F238E27FC236}">
                  <a16:creationId xmlns:a16="http://schemas.microsoft.com/office/drawing/2014/main" id="{7FE9CAE4-2983-4CF9-8081-47E3DA5A2A80}"/>
                </a:ext>
              </a:extLst>
            </p:cNvPr>
            <p:cNvSpPr/>
            <p:nvPr/>
          </p:nvSpPr>
          <p:spPr>
            <a:xfrm>
              <a:off x="1603874" y="3026972"/>
              <a:ext cx="17891" cy="17875"/>
            </a:xfrm>
            <a:custGeom>
              <a:avLst/>
              <a:gdLst>
                <a:gd name="connsiteX0" fmla="*/ 8946 w 17891"/>
                <a:gd name="connsiteY0" fmla="*/ 0 h 17875"/>
                <a:gd name="connsiteX1" fmla="*/ 0 w 17891"/>
                <a:gd name="connsiteY1" fmla="*/ 8938 h 17875"/>
                <a:gd name="connsiteX2" fmla="*/ 8946 w 17891"/>
                <a:gd name="connsiteY2" fmla="*/ 17875 h 17875"/>
                <a:gd name="connsiteX3" fmla="*/ 17892 w 17891"/>
                <a:gd name="connsiteY3" fmla="*/ 8938 h 17875"/>
                <a:gd name="connsiteX4" fmla="*/ 17892 w 17891"/>
                <a:gd name="connsiteY4" fmla="*/ 8938 h 17875"/>
                <a:gd name="connsiteX5" fmla="*/ 8946 w 17891"/>
                <a:gd name="connsiteY5" fmla="*/ 0 h 17875"/>
                <a:gd name="connsiteX6" fmla="*/ 8946 w 17891"/>
                <a:gd name="connsiteY6" fmla="*/ 0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1" h="17875">
                  <a:moveTo>
                    <a:pt x="8946" y="0"/>
                  </a:move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8938"/>
                    <a:pt x="17892" y="8938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lnTo>
                    <a:pt x="894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4" name="Graphic 1100">
              <a:extLst>
                <a:ext uri="{FF2B5EF4-FFF2-40B4-BE49-F238E27FC236}">
                  <a16:creationId xmlns:a16="http://schemas.microsoft.com/office/drawing/2014/main" id="{C0E68E84-9D2F-4AF3-844B-72C442698AB6}"/>
                </a:ext>
              </a:extLst>
            </p:cNvPr>
            <p:cNvSpPr/>
            <p:nvPr/>
          </p:nvSpPr>
          <p:spPr>
            <a:xfrm>
              <a:off x="1631350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4473" y="17875"/>
                    <a:pt x="8946" y="17875"/>
                  </a:cubicBezTo>
                  <a:lnTo>
                    <a:pt x="8946" y="178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5" name="Graphic 1100">
              <a:extLst>
                <a:ext uri="{FF2B5EF4-FFF2-40B4-BE49-F238E27FC236}">
                  <a16:creationId xmlns:a16="http://schemas.microsoft.com/office/drawing/2014/main" id="{0F3545E6-1EE0-4E44-9BD8-90BBB3296030}"/>
                </a:ext>
              </a:extLst>
            </p:cNvPr>
            <p:cNvSpPr/>
            <p:nvPr/>
          </p:nvSpPr>
          <p:spPr>
            <a:xfrm>
              <a:off x="1659466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6" name="Graphic 1100">
              <a:extLst>
                <a:ext uri="{FF2B5EF4-FFF2-40B4-BE49-F238E27FC236}">
                  <a16:creationId xmlns:a16="http://schemas.microsoft.com/office/drawing/2014/main" id="{A5DA486F-B684-4F6D-BA9A-6A08FCA2CCF2}"/>
                </a:ext>
              </a:extLst>
            </p:cNvPr>
            <p:cNvSpPr/>
            <p:nvPr/>
          </p:nvSpPr>
          <p:spPr>
            <a:xfrm>
              <a:off x="1741896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7" name="Graphic 1100">
              <a:extLst>
                <a:ext uri="{FF2B5EF4-FFF2-40B4-BE49-F238E27FC236}">
                  <a16:creationId xmlns:a16="http://schemas.microsoft.com/office/drawing/2014/main" id="{FB41CDD0-2866-4C1F-B0E8-605956D4285E}"/>
                </a:ext>
              </a:extLst>
            </p:cNvPr>
            <p:cNvSpPr/>
            <p:nvPr/>
          </p:nvSpPr>
          <p:spPr>
            <a:xfrm>
              <a:off x="1686943" y="3026972"/>
              <a:ext cx="17891" cy="17875"/>
            </a:xfrm>
            <a:custGeom>
              <a:avLst/>
              <a:gdLst>
                <a:gd name="connsiteX0" fmla="*/ 0 w 17891"/>
                <a:gd name="connsiteY0" fmla="*/ 8938 h 17875"/>
                <a:gd name="connsiteX1" fmla="*/ 8946 w 17891"/>
                <a:gd name="connsiteY1" fmla="*/ 17875 h 17875"/>
                <a:gd name="connsiteX2" fmla="*/ 17892 w 17891"/>
                <a:gd name="connsiteY2" fmla="*/ 8938 h 17875"/>
                <a:gd name="connsiteX3" fmla="*/ 8946 w 17891"/>
                <a:gd name="connsiteY3" fmla="*/ 0 h 17875"/>
                <a:gd name="connsiteX4" fmla="*/ 0 w 17891"/>
                <a:gd name="connsiteY4" fmla="*/ 8938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" h="17875">
                  <a:moveTo>
                    <a:pt x="0" y="8938"/>
                  </a:move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8" name="Graphic 1100">
              <a:extLst>
                <a:ext uri="{FF2B5EF4-FFF2-40B4-BE49-F238E27FC236}">
                  <a16:creationId xmlns:a16="http://schemas.microsoft.com/office/drawing/2014/main" id="{0A488DDF-7432-4DE1-90EC-5100079D6D4D}"/>
                </a:ext>
              </a:extLst>
            </p:cNvPr>
            <p:cNvSpPr/>
            <p:nvPr/>
          </p:nvSpPr>
          <p:spPr>
            <a:xfrm>
              <a:off x="1714420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lnTo>
                    <a:pt x="8946" y="178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9" name="Graphic 1100">
              <a:extLst>
                <a:ext uri="{FF2B5EF4-FFF2-40B4-BE49-F238E27FC236}">
                  <a16:creationId xmlns:a16="http://schemas.microsoft.com/office/drawing/2014/main" id="{FE315803-3A40-4437-A553-7F02EB83FF63}"/>
                </a:ext>
              </a:extLst>
            </p:cNvPr>
            <p:cNvSpPr/>
            <p:nvPr/>
          </p:nvSpPr>
          <p:spPr>
            <a:xfrm>
              <a:off x="1770012" y="3026272"/>
              <a:ext cx="18591" cy="18574"/>
            </a:xfrm>
            <a:custGeom>
              <a:avLst/>
              <a:gdLst>
                <a:gd name="connsiteX0" fmla="*/ 8946 w 18591"/>
                <a:gd name="connsiteY0" fmla="*/ 18575 h 18574"/>
                <a:gd name="connsiteX1" fmla="*/ 18531 w 18591"/>
                <a:gd name="connsiteY1" fmla="*/ 9637 h 18574"/>
                <a:gd name="connsiteX2" fmla="*/ 9585 w 18591"/>
                <a:gd name="connsiteY2" fmla="*/ 61 h 18574"/>
                <a:gd name="connsiteX3" fmla="*/ 0 w 18591"/>
                <a:gd name="connsiteY3" fmla="*/ 8999 h 18574"/>
                <a:gd name="connsiteX4" fmla="*/ 0 w 18591"/>
                <a:gd name="connsiteY4" fmla="*/ 8999 h 18574"/>
                <a:gd name="connsiteX5" fmla="*/ 8946 w 18591"/>
                <a:gd name="connsiteY5" fmla="*/ 18575 h 1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1" h="18574">
                  <a:moveTo>
                    <a:pt x="8946" y="18575"/>
                  </a:moveTo>
                  <a:cubicBezTo>
                    <a:pt x="14058" y="18575"/>
                    <a:pt x="17892" y="14744"/>
                    <a:pt x="18531" y="9637"/>
                  </a:cubicBezTo>
                  <a:cubicBezTo>
                    <a:pt x="19170" y="4530"/>
                    <a:pt x="14697" y="699"/>
                    <a:pt x="9585" y="61"/>
                  </a:cubicBezTo>
                  <a:cubicBezTo>
                    <a:pt x="4473" y="-577"/>
                    <a:pt x="639" y="3891"/>
                    <a:pt x="0" y="8999"/>
                  </a:cubicBezTo>
                  <a:cubicBezTo>
                    <a:pt x="0" y="8999"/>
                    <a:pt x="0" y="8999"/>
                    <a:pt x="0" y="8999"/>
                  </a:cubicBezTo>
                  <a:cubicBezTo>
                    <a:pt x="0" y="14744"/>
                    <a:pt x="3834" y="18575"/>
                    <a:pt x="8946" y="185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Graphic 1100">
              <a:extLst>
                <a:ext uri="{FF2B5EF4-FFF2-40B4-BE49-F238E27FC236}">
                  <a16:creationId xmlns:a16="http://schemas.microsoft.com/office/drawing/2014/main" id="{0130FD3D-B51A-48AC-AACF-8B1C686C29B7}"/>
                </a:ext>
              </a:extLst>
            </p:cNvPr>
            <p:cNvSpPr/>
            <p:nvPr/>
          </p:nvSpPr>
          <p:spPr>
            <a:xfrm>
              <a:off x="1603874" y="3051869"/>
              <a:ext cx="17891" cy="17875"/>
            </a:xfrm>
            <a:custGeom>
              <a:avLst/>
              <a:gdLst>
                <a:gd name="connsiteX0" fmla="*/ 8946 w 17891"/>
                <a:gd name="connsiteY0" fmla="*/ 0 h 17875"/>
                <a:gd name="connsiteX1" fmla="*/ 0 w 17891"/>
                <a:gd name="connsiteY1" fmla="*/ 8938 h 17875"/>
                <a:gd name="connsiteX2" fmla="*/ 8946 w 17891"/>
                <a:gd name="connsiteY2" fmla="*/ 17875 h 17875"/>
                <a:gd name="connsiteX3" fmla="*/ 17892 w 17891"/>
                <a:gd name="connsiteY3" fmla="*/ 8938 h 17875"/>
                <a:gd name="connsiteX4" fmla="*/ 8946 w 17891"/>
                <a:gd name="connsiteY4" fmla="*/ 0 h 17875"/>
                <a:gd name="connsiteX5" fmla="*/ 8946 w 17891"/>
                <a:gd name="connsiteY5" fmla="*/ 0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0"/>
                  </a:move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lnTo>
                    <a:pt x="894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1" name="Graphic 1100">
              <a:extLst>
                <a:ext uri="{FF2B5EF4-FFF2-40B4-BE49-F238E27FC236}">
                  <a16:creationId xmlns:a16="http://schemas.microsoft.com/office/drawing/2014/main" id="{F342AC5A-E473-490A-B624-F15BB68660DC}"/>
                </a:ext>
              </a:extLst>
            </p:cNvPr>
            <p:cNvSpPr/>
            <p:nvPr/>
          </p:nvSpPr>
          <p:spPr>
            <a:xfrm>
              <a:off x="1603874" y="3076767"/>
              <a:ext cx="17891" cy="17875"/>
            </a:xfrm>
            <a:custGeom>
              <a:avLst/>
              <a:gdLst>
                <a:gd name="connsiteX0" fmla="*/ 8946 w 17891"/>
                <a:gd name="connsiteY0" fmla="*/ 0 h 17875"/>
                <a:gd name="connsiteX1" fmla="*/ 0 w 17891"/>
                <a:gd name="connsiteY1" fmla="*/ 8938 h 17875"/>
                <a:gd name="connsiteX2" fmla="*/ 8946 w 17891"/>
                <a:gd name="connsiteY2" fmla="*/ 17875 h 17875"/>
                <a:gd name="connsiteX3" fmla="*/ 17892 w 17891"/>
                <a:gd name="connsiteY3" fmla="*/ 8938 h 17875"/>
                <a:gd name="connsiteX4" fmla="*/ 17892 w 17891"/>
                <a:gd name="connsiteY4" fmla="*/ 8938 h 17875"/>
                <a:gd name="connsiteX5" fmla="*/ 8946 w 17891"/>
                <a:gd name="connsiteY5" fmla="*/ 0 h 17875"/>
                <a:gd name="connsiteX6" fmla="*/ 8946 w 17891"/>
                <a:gd name="connsiteY6" fmla="*/ 0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1" h="17875">
                  <a:moveTo>
                    <a:pt x="8946" y="0"/>
                  </a:move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8938"/>
                    <a:pt x="17892" y="8938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lnTo>
                    <a:pt x="894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2" name="Graphic 1100">
              <a:extLst>
                <a:ext uri="{FF2B5EF4-FFF2-40B4-BE49-F238E27FC236}">
                  <a16:creationId xmlns:a16="http://schemas.microsoft.com/office/drawing/2014/main" id="{325879D8-E1A4-433B-9293-EEFB474C7203}"/>
                </a:ext>
              </a:extLst>
            </p:cNvPr>
            <p:cNvSpPr/>
            <p:nvPr/>
          </p:nvSpPr>
          <p:spPr>
            <a:xfrm>
              <a:off x="1631350" y="3051869"/>
              <a:ext cx="17891" cy="17875"/>
            </a:xfrm>
            <a:custGeom>
              <a:avLst/>
              <a:gdLst>
                <a:gd name="connsiteX0" fmla="*/ 17892 w 17891"/>
                <a:gd name="connsiteY0" fmla="*/ 8938 h 17875"/>
                <a:gd name="connsiteX1" fmla="*/ 8946 w 17891"/>
                <a:gd name="connsiteY1" fmla="*/ 0 h 17875"/>
                <a:gd name="connsiteX2" fmla="*/ 0 w 17891"/>
                <a:gd name="connsiteY2" fmla="*/ 8938 h 17875"/>
                <a:gd name="connsiteX3" fmla="*/ 8946 w 17891"/>
                <a:gd name="connsiteY3" fmla="*/ 17875 h 17875"/>
                <a:gd name="connsiteX4" fmla="*/ 8946 w 17891"/>
                <a:gd name="connsiteY4" fmla="*/ 17875 h 17875"/>
                <a:gd name="connsiteX5" fmla="*/ 17892 w 17891"/>
                <a:gd name="connsiteY5" fmla="*/ 8938 h 17875"/>
                <a:gd name="connsiteX6" fmla="*/ 17892 w 17891"/>
                <a:gd name="connsiteY6" fmla="*/ 8938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1" h="17875">
                  <a:moveTo>
                    <a:pt x="17892" y="8938"/>
                  </a:move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8946" y="17875"/>
                    <a:pt x="8946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lnTo>
                    <a:pt x="17892" y="893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3" name="Graphic 1100">
              <a:extLst>
                <a:ext uri="{FF2B5EF4-FFF2-40B4-BE49-F238E27FC236}">
                  <a16:creationId xmlns:a16="http://schemas.microsoft.com/office/drawing/2014/main" id="{717289F6-E350-4FC5-A694-4053B6E3B5F5}"/>
                </a:ext>
              </a:extLst>
            </p:cNvPr>
            <p:cNvSpPr/>
            <p:nvPr/>
          </p:nvSpPr>
          <p:spPr>
            <a:xfrm>
              <a:off x="1659466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4" name="Graphic 1100">
              <a:extLst>
                <a:ext uri="{FF2B5EF4-FFF2-40B4-BE49-F238E27FC236}">
                  <a16:creationId xmlns:a16="http://schemas.microsoft.com/office/drawing/2014/main" id="{6F198BBF-40C0-4D27-9D76-867AC84DB61E}"/>
                </a:ext>
              </a:extLst>
            </p:cNvPr>
            <p:cNvSpPr/>
            <p:nvPr/>
          </p:nvSpPr>
          <p:spPr>
            <a:xfrm>
              <a:off x="1741896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lnTo>
                    <a:pt x="8946" y="178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5" name="Graphic 1100">
              <a:extLst>
                <a:ext uri="{FF2B5EF4-FFF2-40B4-BE49-F238E27FC236}">
                  <a16:creationId xmlns:a16="http://schemas.microsoft.com/office/drawing/2014/main" id="{A181F344-1BF5-4977-A287-7FF56ECA9F94}"/>
                </a:ext>
              </a:extLst>
            </p:cNvPr>
            <p:cNvSpPr/>
            <p:nvPr/>
          </p:nvSpPr>
          <p:spPr>
            <a:xfrm>
              <a:off x="1686943" y="3051869"/>
              <a:ext cx="17891" cy="17875"/>
            </a:xfrm>
            <a:custGeom>
              <a:avLst/>
              <a:gdLst>
                <a:gd name="connsiteX0" fmla="*/ 17892 w 17891"/>
                <a:gd name="connsiteY0" fmla="*/ 8938 h 17875"/>
                <a:gd name="connsiteX1" fmla="*/ 8946 w 17891"/>
                <a:gd name="connsiteY1" fmla="*/ 0 h 17875"/>
                <a:gd name="connsiteX2" fmla="*/ 0 w 17891"/>
                <a:gd name="connsiteY2" fmla="*/ 8938 h 17875"/>
                <a:gd name="connsiteX3" fmla="*/ 8946 w 17891"/>
                <a:gd name="connsiteY3" fmla="*/ 17875 h 17875"/>
                <a:gd name="connsiteX4" fmla="*/ 17892 w 17891"/>
                <a:gd name="connsiteY4" fmla="*/ 8938 h 17875"/>
                <a:gd name="connsiteX5" fmla="*/ 17892 w 17891"/>
                <a:gd name="connsiteY5" fmla="*/ 8938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17892" y="8938"/>
                  </a:move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lnTo>
                    <a:pt x="17892" y="893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6" name="Graphic 1100">
              <a:extLst>
                <a:ext uri="{FF2B5EF4-FFF2-40B4-BE49-F238E27FC236}">
                  <a16:creationId xmlns:a16="http://schemas.microsoft.com/office/drawing/2014/main" id="{C0A13265-9231-4D83-B0DE-F9666BCC6F28}"/>
                </a:ext>
              </a:extLst>
            </p:cNvPr>
            <p:cNvSpPr/>
            <p:nvPr/>
          </p:nvSpPr>
          <p:spPr>
            <a:xfrm>
              <a:off x="1714420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8946" y="17875"/>
                    <a:pt x="8946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Graphic 1100">
              <a:extLst>
                <a:ext uri="{FF2B5EF4-FFF2-40B4-BE49-F238E27FC236}">
                  <a16:creationId xmlns:a16="http://schemas.microsoft.com/office/drawing/2014/main" id="{C4A8F601-9DD1-4504-8F0C-33BCA250E4E5}"/>
                </a:ext>
              </a:extLst>
            </p:cNvPr>
            <p:cNvSpPr/>
            <p:nvPr/>
          </p:nvSpPr>
          <p:spPr>
            <a:xfrm>
              <a:off x="1770012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8" name="Graphic 1100">
              <a:extLst>
                <a:ext uri="{FF2B5EF4-FFF2-40B4-BE49-F238E27FC236}">
                  <a16:creationId xmlns:a16="http://schemas.microsoft.com/office/drawing/2014/main" id="{87C05EE5-4B60-4714-8B15-34947C9D7D2A}"/>
                </a:ext>
              </a:extLst>
            </p:cNvPr>
            <p:cNvSpPr/>
            <p:nvPr/>
          </p:nvSpPr>
          <p:spPr>
            <a:xfrm>
              <a:off x="1770012" y="3076767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39" name="object 16">
            <a:extLst>
              <a:ext uri="{FF2B5EF4-FFF2-40B4-BE49-F238E27FC236}">
                <a16:creationId xmlns:a16="http://schemas.microsoft.com/office/drawing/2014/main" id="{6EC93276-09F9-4C7C-8856-AC44E88918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2077" y="1829488"/>
            <a:ext cx="1027551" cy="925039"/>
          </a:xfrm>
          <a:prstGeom prst="rect">
            <a:avLst/>
          </a:prstGeom>
        </p:spPr>
      </p:pic>
      <p:pic>
        <p:nvPicPr>
          <p:cNvPr id="140" name="object 21">
            <a:extLst>
              <a:ext uri="{FF2B5EF4-FFF2-40B4-BE49-F238E27FC236}">
                <a16:creationId xmlns:a16="http://schemas.microsoft.com/office/drawing/2014/main" id="{B7D8891F-D85A-4AB0-B08F-D700D06276F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6969" y="3156457"/>
            <a:ext cx="896850" cy="89685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FFDAC61E-E2F3-47D8-8E7A-6A61D417E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326" y="3218571"/>
            <a:ext cx="1115932" cy="857221"/>
          </a:xfrm>
          <a:prstGeom prst="rect">
            <a:avLst/>
          </a:prstGeom>
        </p:spPr>
      </p:pic>
      <p:pic>
        <p:nvPicPr>
          <p:cNvPr id="142" name="Picture 2">
            <a:extLst>
              <a:ext uri="{FF2B5EF4-FFF2-40B4-BE49-F238E27FC236}">
                <a16:creationId xmlns:a16="http://schemas.microsoft.com/office/drawing/2014/main" id="{5C5E3B11-64AB-421E-8CC8-F967C1EC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79" y="1818595"/>
            <a:ext cx="848894" cy="8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447D4B1B-A43A-4676-B462-7F9479E3E3B2}"/>
              </a:ext>
            </a:extLst>
          </p:cNvPr>
          <p:cNvSpPr/>
          <p:nvPr/>
        </p:nvSpPr>
        <p:spPr bwMode="gray">
          <a:xfrm>
            <a:off x="4706459" y="4487194"/>
            <a:ext cx="1093376" cy="8760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 / Voice 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Multi-Lingual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 Tasks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Empathy / Humor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Resolution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Systems Integration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0F6FE-3170-6225-8340-85FEBA16D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103" y="4265387"/>
            <a:ext cx="780143" cy="1570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26F04A-A8CE-4990-EAE5-2BF612C26B03}"/>
              </a:ext>
            </a:extLst>
          </p:cNvPr>
          <p:cNvSpPr/>
          <p:nvPr/>
        </p:nvSpPr>
        <p:spPr>
          <a:xfrm>
            <a:off x="354227" y="1566160"/>
            <a:ext cx="5611593" cy="150992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B9AF2-79A1-EC7C-4D34-92B610014C02}"/>
              </a:ext>
            </a:extLst>
          </p:cNvPr>
          <p:cNvSpPr/>
          <p:nvPr/>
        </p:nvSpPr>
        <p:spPr>
          <a:xfrm>
            <a:off x="6226180" y="2978929"/>
            <a:ext cx="5611593" cy="150826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56C086-AA21-43B8-7726-397C9D291BA6}"/>
              </a:ext>
            </a:extLst>
          </p:cNvPr>
          <p:cNvSpPr txBox="1"/>
          <p:nvPr/>
        </p:nvSpPr>
        <p:spPr>
          <a:xfrm>
            <a:off x="1049867" y="2091267"/>
            <a:ext cx="24889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Prompt</a:t>
            </a:r>
          </a:p>
          <a:p>
            <a:endParaRPr lang="en-US" dirty="0"/>
          </a:p>
          <a:p>
            <a:r>
              <a:rPr lang="en-US" dirty="0">
                <a:latin typeface="+mn-lt"/>
              </a:rPr>
              <a:t>OR </a:t>
            </a:r>
          </a:p>
          <a:p>
            <a:endParaRPr lang="en-US" dirty="0"/>
          </a:p>
          <a:p>
            <a:r>
              <a:rPr lang="en-US" dirty="0">
                <a:latin typeface="+mn-lt"/>
              </a:rPr>
              <a:t>Prompt plus input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Speadsheets</a:t>
            </a:r>
            <a:r>
              <a:rPr lang="en-US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Images,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n-US" dirty="0">
                <a:latin typeface="+mn-lt"/>
              </a:rPr>
              <a:t>ideo,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</a:t>
            </a: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(i.e., any digital data)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C9AEA8-7689-3BA7-0F4A-D32E73EEB30D}"/>
              </a:ext>
            </a:extLst>
          </p:cNvPr>
          <p:cNvCxnSpPr/>
          <p:nvPr/>
        </p:nvCxnSpPr>
        <p:spPr>
          <a:xfrm>
            <a:off x="3344333" y="2599267"/>
            <a:ext cx="16340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CE90DDD-E41F-4F64-CED5-F496B754A602}"/>
              </a:ext>
            </a:extLst>
          </p:cNvPr>
          <p:cNvSpPr txBox="1"/>
          <p:nvPr/>
        </p:nvSpPr>
        <p:spPr>
          <a:xfrm>
            <a:off x="5113867" y="2414601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LLM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6D26A3-DB9E-570B-CE1D-BEEFEBECF446}"/>
              </a:ext>
            </a:extLst>
          </p:cNvPr>
          <p:cNvCxnSpPr/>
          <p:nvPr/>
        </p:nvCxnSpPr>
        <p:spPr>
          <a:xfrm>
            <a:off x="5858933" y="2599267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21A393-763E-5318-D8F7-EA9C2818EBFC}"/>
              </a:ext>
            </a:extLst>
          </p:cNvPr>
          <p:cNvSpPr txBox="1"/>
          <p:nvPr/>
        </p:nvSpPr>
        <p:spPr>
          <a:xfrm>
            <a:off x="8136467" y="2414601"/>
            <a:ext cx="3423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Desired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Audio/Visual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with other software</a:t>
            </a:r>
            <a:endParaRPr lang="en-US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EFCD16-B7AA-DE16-566D-92710218E315}"/>
              </a:ext>
            </a:extLst>
          </p:cNvPr>
          <p:cNvCxnSpPr/>
          <p:nvPr/>
        </p:nvCxnSpPr>
        <p:spPr>
          <a:xfrm flipH="1">
            <a:off x="1464733" y="897467"/>
            <a:ext cx="948267" cy="1092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839C0B-81D3-B272-1C06-2622550D87E8}"/>
              </a:ext>
            </a:extLst>
          </p:cNvPr>
          <p:cNvSpPr txBox="1"/>
          <p:nvPr/>
        </p:nvSpPr>
        <p:spPr>
          <a:xfrm>
            <a:off x="2641600" y="719667"/>
            <a:ext cx="253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System (or meta) prompt</a:t>
            </a:r>
          </a:p>
        </p:txBody>
      </p:sp>
    </p:spTree>
    <p:extLst>
      <p:ext uri="{BB962C8B-B14F-4D97-AF65-F5344CB8AC3E}">
        <p14:creationId xmlns:p14="http://schemas.microsoft.com/office/powerpoint/2010/main" val="24524805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277F7-302D-596E-5CA2-E93C810DD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D5BB5D-0C6B-28CB-85CA-19E23B8FC947}"/>
              </a:ext>
            </a:extLst>
          </p:cNvPr>
          <p:cNvSpPr txBox="1"/>
          <p:nvPr/>
        </p:nvSpPr>
        <p:spPr>
          <a:xfrm>
            <a:off x="1049867" y="2091267"/>
            <a:ext cx="24889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Prompt</a:t>
            </a:r>
          </a:p>
          <a:p>
            <a:endParaRPr lang="en-US" dirty="0"/>
          </a:p>
          <a:p>
            <a:r>
              <a:rPr lang="en-US" dirty="0">
                <a:latin typeface="+mn-lt"/>
              </a:rPr>
              <a:t>OR </a:t>
            </a:r>
          </a:p>
          <a:p>
            <a:endParaRPr lang="en-US" dirty="0"/>
          </a:p>
          <a:p>
            <a:r>
              <a:rPr lang="en-US" dirty="0">
                <a:latin typeface="+mn-lt"/>
              </a:rPr>
              <a:t>Prompt plus input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Speadsheets</a:t>
            </a:r>
            <a:r>
              <a:rPr lang="en-US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Images,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n-US" dirty="0">
                <a:latin typeface="+mn-lt"/>
              </a:rPr>
              <a:t>ideo,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</a:t>
            </a: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(i.e., any digital data)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A3655B-E60A-1B3A-E64F-AAA4C3759E99}"/>
              </a:ext>
            </a:extLst>
          </p:cNvPr>
          <p:cNvCxnSpPr/>
          <p:nvPr/>
        </p:nvCxnSpPr>
        <p:spPr>
          <a:xfrm>
            <a:off x="3344333" y="2599267"/>
            <a:ext cx="16340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E6BBC0-DCB9-3022-84E8-693E522338A4}"/>
              </a:ext>
            </a:extLst>
          </p:cNvPr>
          <p:cNvSpPr txBox="1"/>
          <p:nvPr/>
        </p:nvSpPr>
        <p:spPr>
          <a:xfrm>
            <a:off x="5113867" y="2414601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LLM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9544ED-93DA-8B8E-9E19-F3CC3E93F728}"/>
              </a:ext>
            </a:extLst>
          </p:cNvPr>
          <p:cNvCxnSpPr/>
          <p:nvPr/>
        </p:nvCxnSpPr>
        <p:spPr>
          <a:xfrm>
            <a:off x="5858933" y="2599267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419F90-1083-958B-01A6-EABB9D5DA6FC}"/>
              </a:ext>
            </a:extLst>
          </p:cNvPr>
          <p:cNvSpPr txBox="1"/>
          <p:nvPr/>
        </p:nvSpPr>
        <p:spPr>
          <a:xfrm>
            <a:off x="8136467" y="2414601"/>
            <a:ext cx="3423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Desired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Audio/Visual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with other software</a:t>
            </a:r>
            <a:endParaRPr lang="en-US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A3819D-32BF-D962-91E7-7889C9EAFD8A}"/>
              </a:ext>
            </a:extLst>
          </p:cNvPr>
          <p:cNvCxnSpPr/>
          <p:nvPr/>
        </p:nvCxnSpPr>
        <p:spPr>
          <a:xfrm flipH="1">
            <a:off x="1464733" y="897467"/>
            <a:ext cx="948267" cy="1092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FA29481-9CCB-3301-FB77-089BEC68D80C}"/>
              </a:ext>
            </a:extLst>
          </p:cNvPr>
          <p:cNvSpPr txBox="1"/>
          <p:nvPr/>
        </p:nvSpPr>
        <p:spPr>
          <a:xfrm>
            <a:off x="2641600" y="719667"/>
            <a:ext cx="253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System (or meta) prompt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EA4F4-67FB-6CDC-E176-7C38EAD43EB4}"/>
              </a:ext>
            </a:extLst>
          </p:cNvPr>
          <p:cNvSpPr txBox="1"/>
          <p:nvPr/>
        </p:nvSpPr>
        <p:spPr>
          <a:xfrm>
            <a:off x="2685602" y="107113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B2E84"/>
                </a:solidFill>
              </a:rPr>
              <a:t>“You are an AI accounting analyst. Your task is to read, interpret, and summarize spreadsheets according to the following criteria: completeness, reasonableness, and anomalies. Always provide a concise explanation supported by numbers.”</a:t>
            </a:r>
          </a:p>
        </p:txBody>
      </p:sp>
      <p:pic>
        <p:nvPicPr>
          <p:cNvPr id="12" name="Graphic 11" descr="Table with solid fill">
            <a:extLst>
              <a:ext uri="{FF2B5EF4-FFF2-40B4-BE49-F238E27FC236}">
                <a16:creationId xmlns:a16="http://schemas.microsoft.com/office/drawing/2014/main" id="{CA9E9D5D-2F30-7F82-CA82-C0A05A71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4166" y="4402666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AC622A-2F79-2F2C-F062-067763BF9A28}"/>
              </a:ext>
            </a:extLst>
          </p:cNvPr>
          <p:cNvSpPr txBox="1"/>
          <p:nvPr/>
        </p:nvSpPr>
        <p:spPr>
          <a:xfrm>
            <a:off x="3607029" y="3705534"/>
            <a:ext cx="4461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“Analyze this spreadsheet for me and identify any unusual revenue spikes.”</a:t>
            </a:r>
          </a:p>
        </p:txBody>
      </p:sp>
    </p:spTree>
    <p:extLst>
      <p:ext uri="{BB962C8B-B14F-4D97-AF65-F5344CB8AC3E}">
        <p14:creationId xmlns:p14="http://schemas.microsoft.com/office/powerpoint/2010/main" val="12374498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ECB9D-7351-EC52-9FB4-2D76B0384853}"/>
              </a:ext>
            </a:extLst>
          </p:cNvPr>
          <p:cNvSpPr txBox="1"/>
          <p:nvPr/>
        </p:nvSpPr>
        <p:spPr>
          <a:xfrm>
            <a:off x="386611" y="1882910"/>
            <a:ext cx="5255343" cy="385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Doc Intelligence</a:t>
            </a:r>
            <a:endParaRPr lang="en-US" sz="2745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Automated understanding and summarization of documents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Quick extraction of important points and data from any text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Comparison of document contents to identify key differences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Accurate language translation for diverse document types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Trend and pattern detection within large volumes of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D21A4F-ACB0-3972-C5D5-D1586DC89F56}"/>
              </a:ext>
            </a:extLst>
          </p:cNvPr>
          <p:cNvSpPr txBox="1">
            <a:spLocks/>
          </p:cNvSpPr>
          <p:nvPr/>
        </p:nvSpPr>
        <p:spPr>
          <a:xfrm>
            <a:off x="737668" y="607026"/>
            <a:ext cx="11018520" cy="5430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513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72" b="0" kern="1200" cap="none" spc="-51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529">
                <a:solidFill>
                  <a:schemeClr val="tx2"/>
                </a:solidFill>
                <a:latin typeface="+mn-lt"/>
                <a:cs typeface="Segoe UI"/>
              </a:rPr>
              <a:t>Core Capabilities: Doc &amp; Data Intelligence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D1CF4-8AD7-F4EF-BACE-BF6B0DFDAC2B}"/>
              </a:ext>
            </a:extLst>
          </p:cNvPr>
          <p:cNvSpPr txBox="1"/>
          <p:nvPr/>
        </p:nvSpPr>
        <p:spPr>
          <a:xfrm>
            <a:off x="6458367" y="1882910"/>
            <a:ext cx="5255343" cy="3220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Data Intelligence</a:t>
            </a:r>
            <a:endParaRPr lang="en-US" sz="196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 to any data source, integrating seamlessly with AI.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Utilize AI to uncover deep insights from complex datasets.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Empower finance to do real-time decision-making with dynamic, AI-driven data analysis.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Leverage predictive analytics to forecast trends and guide strategic planning.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B12AEF-4609-A741-D2BB-8DF66323CD55}"/>
              </a:ext>
            </a:extLst>
          </p:cNvPr>
          <p:cNvCxnSpPr>
            <a:cxnSpLocks/>
          </p:cNvCxnSpPr>
          <p:nvPr/>
        </p:nvCxnSpPr>
        <p:spPr>
          <a:xfrm>
            <a:off x="5998826" y="1953891"/>
            <a:ext cx="0" cy="3858488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484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FF871-6F54-6F6F-4CDB-0130A04F6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A819-C50C-7385-85E5-71032718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BB534-EDD3-E1F8-E7F7-94816CFB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764941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Review: Generative 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Labs:</a:t>
            </a:r>
          </a:p>
          <a:p>
            <a:pPr marL="1331365" lvl="1" indent="-571500"/>
            <a:r>
              <a:rPr lang="en-US" sz="2133" b="1" dirty="0">
                <a:solidFill>
                  <a:srgbClr val="4B2E84"/>
                </a:solidFill>
              </a:rPr>
              <a:t>Overview:  GenAI for accounting innovators</a:t>
            </a:r>
          </a:p>
          <a:p>
            <a:pPr marL="1331365" lvl="1" indent="-571500"/>
            <a:r>
              <a:rPr lang="en-US" sz="2133" b="1" dirty="0">
                <a:solidFill>
                  <a:srgbClr val="4B2E84"/>
                </a:solidFill>
              </a:rPr>
              <a:t>Hints and Tips</a:t>
            </a:r>
          </a:p>
          <a:p>
            <a:pPr marL="1331365" lvl="1" indent="-571500"/>
            <a:r>
              <a:rPr lang="en-US" sz="2133" b="1" dirty="0">
                <a:solidFill>
                  <a:srgbClr val="4B2E84"/>
                </a:solidFill>
              </a:rPr>
              <a:t>Discussion Group Teamwork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Discussion Team Brief Presentations and Peer 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55176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55-EEB3-4093-B91E-5710947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Overview: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9ADF-9AF8-48AE-90C2-0DCBA5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4196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open-end case </a:t>
            </a:r>
            <a:r>
              <a:rPr lang="en-US" dirty="0"/>
              <a:t>to encourage creativity and self -directed learning (and comfort with Gen AI tools). </a:t>
            </a:r>
          </a:p>
          <a:p>
            <a:endParaRPr lang="en-US" dirty="0"/>
          </a:p>
          <a:p>
            <a:r>
              <a:rPr lang="en-US" dirty="0"/>
              <a:t>Teams will </a:t>
            </a:r>
            <a:r>
              <a:rPr lang="en-US" b="1" dirty="0">
                <a:solidFill>
                  <a:srgbClr val="4B2E84"/>
                </a:solidFill>
              </a:rPr>
              <a:t>conceive, design and prototype </a:t>
            </a:r>
            <a:r>
              <a:rPr lang="en-US" dirty="0"/>
              <a:t>an accounting-related solution that leverages GenAI.</a:t>
            </a:r>
          </a:p>
        </p:txBody>
      </p:sp>
    </p:spTree>
    <p:extLst>
      <p:ext uri="{BB962C8B-B14F-4D97-AF65-F5344CB8AC3E}">
        <p14:creationId xmlns:p14="http://schemas.microsoft.com/office/powerpoint/2010/main" val="10474880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9257-1AFB-1F8E-7D5B-E2BFC0BD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Overview: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A741D-B14C-74EB-4A60-A39AE506B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54792"/>
          </a:xfrm>
        </p:spPr>
        <p:txBody>
          <a:bodyPr/>
          <a:lstStyle/>
          <a:p>
            <a:r>
              <a:rPr lang="en-US" dirty="0"/>
              <a:t>A brief </a:t>
            </a:r>
            <a:r>
              <a:rPr lang="en-US" b="1" dirty="0">
                <a:solidFill>
                  <a:srgbClr val="4B2E84"/>
                </a:solidFill>
              </a:rPr>
              <a:t>2-3 minute presentation </a:t>
            </a:r>
            <a:r>
              <a:rPr lang="en-US" dirty="0"/>
              <a:t>on findings covering: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problem or opportunity you addressed.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GenAI was used to develop or power the solution and/or a demonstration of the working features (focusing on the Gen AI role)</a:t>
            </a:r>
          </a:p>
        </p:txBody>
      </p:sp>
    </p:spTree>
    <p:extLst>
      <p:ext uri="{BB962C8B-B14F-4D97-AF65-F5344CB8AC3E}">
        <p14:creationId xmlns:p14="http://schemas.microsoft.com/office/powerpoint/2010/main" val="9666377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Widescreen</PresentationFormat>
  <Paragraphs>129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Open Sans</vt:lpstr>
      <vt:lpstr>Segoe UI</vt:lpstr>
      <vt:lpstr>W Foster MBA Career Mgmt</vt:lpstr>
      <vt:lpstr>Generative AI Workshop</vt:lpstr>
      <vt:lpstr>Welcome!</vt:lpstr>
      <vt:lpstr>PowerPoint Presentation</vt:lpstr>
      <vt:lpstr>PowerPoint Presentation</vt:lpstr>
      <vt:lpstr>PowerPoint Presentation</vt:lpstr>
      <vt:lpstr>PowerPoint Presentation</vt:lpstr>
      <vt:lpstr>Welcome!</vt:lpstr>
      <vt:lpstr>Overview: Task</vt:lpstr>
      <vt:lpstr>Overview: Presentation</vt:lpstr>
      <vt:lpstr>Hints and Tips</vt:lpstr>
      <vt:lpstr>Hints: Potential scope</vt:lpstr>
      <vt:lpstr>Hints and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2025-11-03T18:00:16Z</dcterms:modified>
</cp:coreProperties>
</file>