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5"/>
  </p:notesMasterIdLst>
  <p:sldIdLst>
    <p:sldId id="947" r:id="rId2"/>
    <p:sldId id="948" r:id="rId3"/>
    <p:sldId id="89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2E84"/>
    <a:srgbClr val="715F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272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3229F-290C-4F18-9BC2-F59739490F78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4417D-1188-4C37-8002-C7B0954B3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8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75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52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2602" y="4019110"/>
            <a:ext cx="7871689" cy="687432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400"/>
              </a:spcAft>
              <a:buNone/>
              <a:defRPr sz="3867" b="0">
                <a:solidFill>
                  <a:schemeClr val="tx2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name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82602" y="1978961"/>
            <a:ext cx="7871689" cy="16099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6133"/>
              </a:lnSpc>
              <a:spcBef>
                <a:spcPts val="0"/>
              </a:spcBef>
              <a:defRPr sz="4400" b="0" cap="all" spc="-4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6551875"/>
            <a:ext cx="12192000" cy="306125"/>
            <a:chOff x="0" y="4913906"/>
            <a:chExt cx="9144000" cy="229594"/>
          </a:xfrm>
        </p:grpSpPr>
        <p:pic>
          <p:nvPicPr>
            <p:cNvPr id="19" name="Picture 350" descr="C:\Users\Sarah\Documents\_SSD_Business\Clients\AKA Design\1388_UW Foster PPT template\Art\RainAngle-purple_CESMAS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807"/>
            <a:stretch/>
          </p:blipFill>
          <p:spPr bwMode="auto">
            <a:xfrm>
              <a:off x="0" y="4913906"/>
              <a:ext cx="9144000" cy="22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50" descr="C:\Users\Sarah\Documents\_SSD_Business\Clients\AKA Design\1388_UW Foster PPT template\Art\RainAngle-purple_CESMAS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807"/>
            <a:stretch/>
          </p:blipFill>
          <p:spPr bwMode="auto">
            <a:xfrm>
              <a:off x="0" y="4913906"/>
              <a:ext cx="9144000" cy="22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Freeform 8"/>
          <p:cNvSpPr>
            <a:spLocks/>
          </p:cNvSpPr>
          <p:nvPr userDrawn="1"/>
        </p:nvSpPr>
        <p:spPr bwMode="auto">
          <a:xfrm>
            <a:off x="0" y="3620243"/>
            <a:ext cx="6501384" cy="169333"/>
          </a:xfrm>
          <a:custGeom>
            <a:avLst/>
            <a:gdLst/>
            <a:ahLst/>
            <a:cxnLst/>
            <a:rect l="l" t="t" r="r" b="b"/>
            <a:pathLst>
              <a:path w="4876038" h="127000">
                <a:moveTo>
                  <a:pt x="0" y="0"/>
                </a:moveTo>
                <a:lnTo>
                  <a:pt x="1651376" y="0"/>
                </a:lnTo>
                <a:lnTo>
                  <a:pt x="3224662" y="0"/>
                </a:lnTo>
                <a:lnTo>
                  <a:pt x="4876038" y="0"/>
                </a:lnTo>
                <a:lnTo>
                  <a:pt x="4842701" y="127000"/>
                </a:lnTo>
                <a:lnTo>
                  <a:pt x="3191325" y="127000"/>
                </a:lnTo>
                <a:lnTo>
                  <a:pt x="1651376" y="127000"/>
                </a:lnTo>
                <a:lnTo>
                  <a:pt x="0" y="127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" name="Freeform 12">
            <a:extLst>
              <a:ext uri="{FF2B5EF4-FFF2-40B4-BE49-F238E27FC236}">
                <a16:creationId xmlns:a16="http://schemas.microsoft.com/office/drawing/2014/main" id="{5DB9B2FA-4418-4794-B0BC-0E6815046AA2}"/>
              </a:ext>
            </a:extLst>
          </p:cNvPr>
          <p:cNvSpPr>
            <a:spLocks/>
          </p:cNvSpPr>
          <p:nvPr userDrawn="1"/>
        </p:nvSpPr>
        <p:spPr bwMode="auto">
          <a:xfrm>
            <a:off x="1" y="381215"/>
            <a:ext cx="970889" cy="650631"/>
          </a:xfrm>
          <a:custGeom>
            <a:avLst/>
            <a:gdLst>
              <a:gd name="T0" fmla="*/ 88 w 3456"/>
              <a:gd name="T1" fmla="*/ 0 h 2317"/>
              <a:gd name="T2" fmla="*/ 462 w 3456"/>
              <a:gd name="T3" fmla="*/ 0 h 2317"/>
              <a:gd name="T4" fmla="*/ 1159 w 3456"/>
              <a:gd name="T5" fmla="*/ 0 h 2317"/>
              <a:gd name="T6" fmla="*/ 1231 w 3456"/>
              <a:gd name="T7" fmla="*/ 419 h 2317"/>
              <a:gd name="T8" fmla="*/ 953 w 3456"/>
              <a:gd name="T9" fmla="*/ 419 h 2317"/>
              <a:gd name="T10" fmla="*/ 1239 w 3456"/>
              <a:gd name="T11" fmla="*/ 1591 h 2317"/>
              <a:gd name="T12" fmla="*/ 1298 w 3456"/>
              <a:gd name="T13" fmla="*/ 1374 h 2317"/>
              <a:gd name="T14" fmla="*/ 1387 w 3456"/>
              <a:gd name="T15" fmla="*/ 1044 h 2317"/>
              <a:gd name="T16" fmla="*/ 1487 w 3456"/>
              <a:gd name="T17" fmla="*/ 673 h 2317"/>
              <a:gd name="T18" fmla="*/ 1580 w 3456"/>
              <a:gd name="T19" fmla="*/ 328 h 2317"/>
              <a:gd name="T20" fmla="*/ 1646 w 3456"/>
              <a:gd name="T21" fmla="*/ 81 h 2317"/>
              <a:gd name="T22" fmla="*/ 1763 w 3456"/>
              <a:gd name="T23" fmla="*/ 0 h 2317"/>
              <a:gd name="T24" fmla="*/ 2093 w 3456"/>
              <a:gd name="T25" fmla="*/ 0 h 2317"/>
              <a:gd name="T26" fmla="*/ 2122 w 3456"/>
              <a:gd name="T27" fmla="*/ 113 h 2317"/>
              <a:gd name="T28" fmla="*/ 2189 w 3456"/>
              <a:gd name="T29" fmla="*/ 380 h 2317"/>
              <a:gd name="T30" fmla="*/ 2277 w 3456"/>
              <a:gd name="T31" fmla="*/ 734 h 2317"/>
              <a:gd name="T32" fmla="*/ 2369 w 3456"/>
              <a:gd name="T33" fmla="*/ 1105 h 2317"/>
              <a:gd name="T34" fmla="*/ 2447 w 3456"/>
              <a:gd name="T35" fmla="*/ 1420 h 2317"/>
              <a:gd name="T36" fmla="*/ 2496 w 3456"/>
              <a:gd name="T37" fmla="*/ 1611 h 2317"/>
              <a:gd name="T38" fmla="*/ 2634 w 3456"/>
              <a:gd name="T39" fmla="*/ 419 h 2317"/>
              <a:gd name="T40" fmla="*/ 2536 w 3456"/>
              <a:gd name="T41" fmla="*/ 281 h 2317"/>
              <a:gd name="T42" fmla="*/ 2536 w 3456"/>
              <a:gd name="T43" fmla="*/ 0 h 2317"/>
              <a:gd name="T44" fmla="*/ 3215 w 3456"/>
              <a:gd name="T45" fmla="*/ 419 h 2317"/>
              <a:gd name="T46" fmla="*/ 3178 w 3456"/>
              <a:gd name="T47" fmla="*/ 446 h 2317"/>
              <a:gd name="T48" fmla="*/ 3127 w 3456"/>
              <a:gd name="T49" fmla="*/ 640 h 2317"/>
              <a:gd name="T50" fmla="*/ 3041 w 3456"/>
              <a:gd name="T51" fmla="*/ 967 h 2317"/>
              <a:gd name="T52" fmla="*/ 2938 w 3456"/>
              <a:gd name="T53" fmla="*/ 1360 h 2317"/>
              <a:gd name="T54" fmla="*/ 2833 w 3456"/>
              <a:gd name="T55" fmla="*/ 1754 h 2317"/>
              <a:gd name="T56" fmla="*/ 2746 w 3456"/>
              <a:gd name="T57" fmla="*/ 2084 h 2317"/>
              <a:gd name="T58" fmla="*/ 2693 w 3456"/>
              <a:gd name="T59" fmla="*/ 2286 h 2317"/>
              <a:gd name="T60" fmla="*/ 2525 w 3456"/>
              <a:gd name="T61" fmla="*/ 2317 h 2317"/>
              <a:gd name="T62" fmla="*/ 2242 w 3456"/>
              <a:gd name="T63" fmla="*/ 2317 h 2317"/>
              <a:gd name="T64" fmla="*/ 2020 w 3456"/>
              <a:gd name="T65" fmla="*/ 2301 h 2317"/>
              <a:gd name="T66" fmla="*/ 1977 w 3456"/>
              <a:gd name="T67" fmla="*/ 2131 h 2317"/>
              <a:gd name="T68" fmla="*/ 1906 w 3456"/>
              <a:gd name="T69" fmla="*/ 1845 h 2317"/>
              <a:gd name="T70" fmla="*/ 1825 w 3456"/>
              <a:gd name="T71" fmla="*/ 1527 h 2317"/>
              <a:gd name="T72" fmla="*/ 1758 w 3456"/>
              <a:gd name="T73" fmla="*/ 1258 h 2317"/>
              <a:gd name="T74" fmla="*/ 1725 w 3456"/>
              <a:gd name="T75" fmla="*/ 1126 h 2317"/>
              <a:gd name="T76" fmla="*/ 1705 w 3456"/>
              <a:gd name="T77" fmla="*/ 1195 h 2317"/>
              <a:gd name="T78" fmla="*/ 1644 w 3456"/>
              <a:gd name="T79" fmla="*/ 1428 h 2317"/>
              <a:gd name="T80" fmla="*/ 1561 w 3456"/>
              <a:gd name="T81" fmla="*/ 1739 h 2317"/>
              <a:gd name="T82" fmla="*/ 1481 w 3456"/>
              <a:gd name="T83" fmla="*/ 2045 h 2317"/>
              <a:gd name="T84" fmla="*/ 1423 w 3456"/>
              <a:gd name="T85" fmla="*/ 2263 h 2317"/>
              <a:gd name="T86" fmla="*/ 1272 w 3456"/>
              <a:gd name="T87" fmla="*/ 2317 h 2317"/>
              <a:gd name="T88" fmla="*/ 1012 w 3456"/>
              <a:gd name="T89" fmla="*/ 2317 h 2317"/>
              <a:gd name="T90" fmla="*/ 748 w 3456"/>
              <a:gd name="T91" fmla="*/ 2313 h 2317"/>
              <a:gd name="T92" fmla="*/ 711 w 3456"/>
              <a:gd name="T93" fmla="*/ 2169 h 2317"/>
              <a:gd name="T94" fmla="*/ 638 w 3456"/>
              <a:gd name="T95" fmla="*/ 1874 h 2317"/>
              <a:gd name="T96" fmla="*/ 542 w 3456"/>
              <a:gd name="T97" fmla="*/ 1494 h 2317"/>
              <a:gd name="T98" fmla="*/ 442 w 3456"/>
              <a:gd name="T99" fmla="*/ 1093 h 2317"/>
              <a:gd name="T100" fmla="*/ 353 w 3456"/>
              <a:gd name="T101" fmla="*/ 738 h 2317"/>
              <a:gd name="T102" fmla="*/ 291 w 3456"/>
              <a:gd name="T103" fmla="*/ 492 h 2317"/>
              <a:gd name="T104" fmla="*/ 118 w 3456"/>
              <a:gd name="T105" fmla="*/ 419 h 2317"/>
              <a:gd name="T106" fmla="*/ 0 w 3456"/>
              <a:gd name="T107" fmla="*/ 419 h 2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56" h="2317">
                <a:moveTo>
                  <a:pt x="0" y="0"/>
                </a:moveTo>
                <a:lnTo>
                  <a:pt x="15" y="0"/>
                </a:lnTo>
                <a:lnTo>
                  <a:pt x="22" y="0"/>
                </a:lnTo>
                <a:lnTo>
                  <a:pt x="43" y="0"/>
                </a:lnTo>
                <a:lnTo>
                  <a:pt x="71" y="0"/>
                </a:lnTo>
                <a:lnTo>
                  <a:pt x="88" y="0"/>
                </a:lnTo>
                <a:lnTo>
                  <a:pt x="189" y="0"/>
                </a:lnTo>
                <a:lnTo>
                  <a:pt x="237" y="0"/>
                </a:lnTo>
                <a:lnTo>
                  <a:pt x="289" y="0"/>
                </a:lnTo>
                <a:lnTo>
                  <a:pt x="345" y="0"/>
                </a:lnTo>
                <a:lnTo>
                  <a:pt x="402" y="0"/>
                </a:lnTo>
                <a:lnTo>
                  <a:pt x="462" y="0"/>
                </a:lnTo>
                <a:lnTo>
                  <a:pt x="941" y="0"/>
                </a:lnTo>
                <a:lnTo>
                  <a:pt x="993" y="0"/>
                </a:lnTo>
                <a:lnTo>
                  <a:pt x="1042" y="0"/>
                </a:lnTo>
                <a:lnTo>
                  <a:pt x="1106" y="0"/>
                </a:lnTo>
                <a:lnTo>
                  <a:pt x="1125" y="0"/>
                </a:lnTo>
                <a:lnTo>
                  <a:pt x="1159" y="0"/>
                </a:lnTo>
                <a:lnTo>
                  <a:pt x="1188" y="0"/>
                </a:lnTo>
                <a:lnTo>
                  <a:pt x="1231" y="0"/>
                </a:lnTo>
                <a:lnTo>
                  <a:pt x="1231" y="372"/>
                </a:lnTo>
                <a:lnTo>
                  <a:pt x="1231" y="394"/>
                </a:lnTo>
                <a:lnTo>
                  <a:pt x="1231" y="410"/>
                </a:lnTo>
                <a:lnTo>
                  <a:pt x="1231" y="419"/>
                </a:lnTo>
                <a:lnTo>
                  <a:pt x="1082" y="419"/>
                </a:lnTo>
                <a:lnTo>
                  <a:pt x="1053" y="419"/>
                </a:lnTo>
                <a:lnTo>
                  <a:pt x="1024" y="419"/>
                </a:lnTo>
                <a:lnTo>
                  <a:pt x="997" y="419"/>
                </a:lnTo>
                <a:lnTo>
                  <a:pt x="973" y="419"/>
                </a:lnTo>
                <a:lnTo>
                  <a:pt x="953" y="419"/>
                </a:lnTo>
                <a:lnTo>
                  <a:pt x="924" y="419"/>
                </a:lnTo>
                <a:lnTo>
                  <a:pt x="1226" y="1638"/>
                </a:lnTo>
                <a:lnTo>
                  <a:pt x="1227" y="1635"/>
                </a:lnTo>
                <a:lnTo>
                  <a:pt x="1229" y="1627"/>
                </a:lnTo>
                <a:lnTo>
                  <a:pt x="1234" y="1611"/>
                </a:lnTo>
                <a:lnTo>
                  <a:pt x="1239" y="1591"/>
                </a:lnTo>
                <a:lnTo>
                  <a:pt x="1246" y="1566"/>
                </a:lnTo>
                <a:lnTo>
                  <a:pt x="1255" y="1536"/>
                </a:lnTo>
                <a:lnTo>
                  <a:pt x="1264" y="1502"/>
                </a:lnTo>
                <a:lnTo>
                  <a:pt x="1275" y="1463"/>
                </a:lnTo>
                <a:lnTo>
                  <a:pt x="1286" y="1420"/>
                </a:lnTo>
                <a:lnTo>
                  <a:pt x="1298" y="1374"/>
                </a:lnTo>
                <a:lnTo>
                  <a:pt x="1311" y="1325"/>
                </a:lnTo>
                <a:lnTo>
                  <a:pt x="1325" y="1273"/>
                </a:lnTo>
                <a:lnTo>
                  <a:pt x="1339" y="1219"/>
                </a:lnTo>
                <a:lnTo>
                  <a:pt x="1355" y="1162"/>
                </a:lnTo>
                <a:lnTo>
                  <a:pt x="1371" y="1104"/>
                </a:lnTo>
                <a:lnTo>
                  <a:pt x="1387" y="1044"/>
                </a:lnTo>
                <a:lnTo>
                  <a:pt x="1403" y="984"/>
                </a:lnTo>
                <a:lnTo>
                  <a:pt x="1420" y="922"/>
                </a:lnTo>
                <a:lnTo>
                  <a:pt x="1437" y="860"/>
                </a:lnTo>
                <a:lnTo>
                  <a:pt x="1454" y="797"/>
                </a:lnTo>
                <a:lnTo>
                  <a:pt x="1470" y="734"/>
                </a:lnTo>
                <a:lnTo>
                  <a:pt x="1487" y="673"/>
                </a:lnTo>
                <a:lnTo>
                  <a:pt x="1504" y="611"/>
                </a:lnTo>
                <a:lnTo>
                  <a:pt x="1520" y="551"/>
                </a:lnTo>
                <a:lnTo>
                  <a:pt x="1535" y="492"/>
                </a:lnTo>
                <a:lnTo>
                  <a:pt x="1551" y="436"/>
                </a:lnTo>
                <a:lnTo>
                  <a:pt x="1566" y="380"/>
                </a:lnTo>
                <a:lnTo>
                  <a:pt x="1580" y="328"/>
                </a:lnTo>
                <a:lnTo>
                  <a:pt x="1593" y="278"/>
                </a:lnTo>
                <a:lnTo>
                  <a:pt x="1605" y="231"/>
                </a:lnTo>
                <a:lnTo>
                  <a:pt x="1618" y="188"/>
                </a:lnTo>
                <a:lnTo>
                  <a:pt x="1629" y="149"/>
                </a:lnTo>
                <a:lnTo>
                  <a:pt x="1638" y="112"/>
                </a:lnTo>
                <a:lnTo>
                  <a:pt x="1646" y="81"/>
                </a:lnTo>
                <a:lnTo>
                  <a:pt x="1654" y="55"/>
                </a:lnTo>
                <a:lnTo>
                  <a:pt x="1660" y="33"/>
                </a:lnTo>
                <a:lnTo>
                  <a:pt x="1664" y="16"/>
                </a:lnTo>
                <a:lnTo>
                  <a:pt x="1667" y="6"/>
                </a:lnTo>
                <a:lnTo>
                  <a:pt x="1668" y="0"/>
                </a:lnTo>
                <a:lnTo>
                  <a:pt x="1763" y="0"/>
                </a:lnTo>
                <a:lnTo>
                  <a:pt x="1794" y="0"/>
                </a:lnTo>
                <a:lnTo>
                  <a:pt x="1811" y="0"/>
                </a:lnTo>
                <a:lnTo>
                  <a:pt x="1968" y="0"/>
                </a:lnTo>
                <a:lnTo>
                  <a:pt x="1999" y="0"/>
                </a:lnTo>
                <a:lnTo>
                  <a:pt x="2028" y="0"/>
                </a:lnTo>
                <a:lnTo>
                  <a:pt x="2093" y="0"/>
                </a:lnTo>
                <a:lnTo>
                  <a:pt x="2095" y="6"/>
                </a:lnTo>
                <a:lnTo>
                  <a:pt x="2098" y="16"/>
                </a:lnTo>
                <a:lnTo>
                  <a:pt x="2102" y="33"/>
                </a:lnTo>
                <a:lnTo>
                  <a:pt x="2107" y="55"/>
                </a:lnTo>
                <a:lnTo>
                  <a:pt x="2113" y="81"/>
                </a:lnTo>
                <a:lnTo>
                  <a:pt x="2122" y="113"/>
                </a:lnTo>
                <a:lnTo>
                  <a:pt x="2130" y="149"/>
                </a:lnTo>
                <a:lnTo>
                  <a:pt x="2141" y="188"/>
                </a:lnTo>
                <a:lnTo>
                  <a:pt x="2151" y="231"/>
                </a:lnTo>
                <a:lnTo>
                  <a:pt x="2163" y="278"/>
                </a:lnTo>
                <a:lnTo>
                  <a:pt x="2175" y="328"/>
                </a:lnTo>
                <a:lnTo>
                  <a:pt x="2189" y="380"/>
                </a:lnTo>
                <a:lnTo>
                  <a:pt x="2202" y="436"/>
                </a:lnTo>
                <a:lnTo>
                  <a:pt x="2216" y="492"/>
                </a:lnTo>
                <a:lnTo>
                  <a:pt x="2231" y="552"/>
                </a:lnTo>
                <a:lnTo>
                  <a:pt x="2246" y="611"/>
                </a:lnTo>
                <a:lnTo>
                  <a:pt x="2261" y="673"/>
                </a:lnTo>
                <a:lnTo>
                  <a:pt x="2277" y="734"/>
                </a:lnTo>
                <a:lnTo>
                  <a:pt x="2292" y="797"/>
                </a:lnTo>
                <a:lnTo>
                  <a:pt x="2308" y="860"/>
                </a:lnTo>
                <a:lnTo>
                  <a:pt x="2323" y="922"/>
                </a:lnTo>
                <a:lnTo>
                  <a:pt x="2339" y="984"/>
                </a:lnTo>
                <a:lnTo>
                  <a:pt x="2354" y="1044"/>
                </a:lnTo>
                <a:lnTo>
                  <a:pt x="2369" y="1105"/>
                </a:lnTo>
                <a:lnTo>
                  <a:pt x="2384" y="1162"/>
                </a:lnTo>
                <a:lnTo>
                  <a:pt x="2397" y="1219"/>
                </a:lnTo>
                <a:lnTo>
                  <a:pt x="2411" y="1273"/>
                </a:lnTo>
                <a:lnTo>
                  <a:pt x="2423" y="1325"/>
                </a:lnTo>
                <a:lnTo>
                  <a:pt x="2436" y="1374"/>
                </a:lnTo>
                <a:lnTo>
                  <a:pt x="2447" y="1420"/>
                </a:lnTo>
                <a:lnTo>
                  <a:pt x="2458" y="1463"/>
                </a:lnTo>
                <a:lnTo>
                  <a:pt x="2467" y="1502"/>
                </a:lnTo>
                <a:lnTo>
                  <a:pt x="2477" y="1536"/>
                </a:lnTo>
                <a:lnTo>
                  <a:pt x="2484" y="1565"/>
                </a:lnTo>
                <a:lnTo>
                  <a:pt x="2490" y="1591"/>
                </a:lnTo>
                <a:lnTo>
                  <a:pt x="2496" y="1611"/>
                </a:lnTo>
                <a:lnTo>
                  <a:pt x="2499" y="1627"/>
                </a:lnTo>
                <a:lnTo>
                  <a:pt x="2501" y="1635"/>
                </a:lnTo>
                <a:lnTo>
                  <a:pt x="2502" y="1638"/>
                </a:lnTo>
                <a:lnTo>
                  <a:pt x="2831" y="419"/>
                </a:lnTo>
                <a:lnTo>
                  <a:pt x="2663" y="419"/>
                </a:lnTo>
                <a:lnTo>
                  <a:pt x="2634" y="419"/>
                </a:lnTo>
                <a:lnTo>
                  <a:pt x="2607" y="419"/>
                </a:lnTo>
                <a:lnTo>
                  <a:pt x="2582" y="419"/>
                </a:lnTo>
                <a:lnTo>
                  <a:pt x="2562" y="419"/>
                </a:lnTo>
                <a:lnTo>
                  <a:pt x="2546" y="419"/>
                </a:lnTo>
                <a:lnTo>
                  <a:pt x="2536" y="419"/>
                </a:lnTo>
                <a:lnTo>
                  <a:pt x="2536" y="281"/>
                </a:lnTo>
                <a:lnTo>
                  <a:pt x="2536" y="246"/>
                </a:lnTo>
                <a:lnTo>
                  <a:pt x="2536" y="209"/>
                </a:lnTo>
                <a:lnTo>
                  <a:pt x="2536" y="47"/>
                </a:lnTo>
                <a:lnTo>
                  <a:pt x="2536" y="26"/>
                </a:lnTo>
                <a:lnTo>
                  <a:pt x="2536" y="10"/>
                </a:lnTo>
                <a:lnTo>
                  <a:pt x="2536" y="0"/>
                </a:lnTo>
                <a:lnTo>
                  <a:pt x="3456" y="0"/>
                </a:lnTo>
                <a:lnTo>
                  <a:pt x="3456" y="419"/>
                </a:lnTo>
                <a:lnTo>
                  <a:pt x="3283" y="419"/>
                </a:lnTo>
                <a:lnTo>
                  <a:pt x="3258" y="419"/>
                </a:lnTo>
                <a:lnTo>
                  <a:pt x="3234" y="419"/>
                </a:lnTo>
                <a:lnTo>
                  <a:pt x="3215" y="419"/>
                </a:lnTo>
                <a:lnTo>
                  <a:pt x="3199" y="419"/>
                </a:lnTo>
                <a:lnTo>
                  <a:pt x="3189" y="419"/>
                </a:lnTo>
                <a:lnTo>
                  <a:pt x="3186" y="419"/>
                </a:lnTo>
                <a:lnTo>
                  <a:pt x="3185" y="422"/>
                </a:lnTo>
                <a:lnTo>
                  <a:pt x="3183" y="431"/>
                </a:lnTo>
                <a:lnTo>
                  <a:pt x="3178" y="446"/>
                </a:lnTo>
                <a:lnTo>
                  <a:pt x="3173" y="466"/>
                </a:lnTo>
                <a:lnTo>
                  <a:pt x="3166" y="492"/>
                </a:lnTo>
                <a:lnTo>
                  <a:pt x="3159" y="522"/>
                </a:lnTo>
                <a:lnTo>
                  <a:pt x="3149" y="558"/>
                </a:lnTo>
                <a:lnTo>
                  <a:pt x="3139" y="597"/>
                </a:lnTo>
                <a:lnTo>
                  <a:pt x="3127" y="640"/>
                </a:lnTo>
                <a:lnTo>
                  <a:pt x="3115" y="687"/>
                </a:lnTo>
                <a:lnTo>
                  <a:pt x="3101" y="738"/>
                </a:lnTo>
                <a:lnTo>
                  <a:pt x="3087" y="791"/>
                </a:lnTo>
                <a:lnTo>
                  <a:pt x="3073" y="847"/>
                </a:lnTo>
                <a:lnTo>
                  <a:pt x="3057" y="906"/>
                </a:lnTo>
                <a:lnTo>
                  <a:pt x="3041" y="967"/>
                </a:lnTo>
                <a:lnTo>
                  <a:pt x="3025" y="1029"/>
                </a:lnTo>
                <a:lnTo>
                  <a:pt x="3008" y="1093"/>
                </a:lnTo>
                <a:lnTo>
                  <a:pt x="2990" y="1159"/>
                </a:lnTo>
                <a:lnTo>
                  <a:pt x="2973" y="1225"/>
                </a:lnTo>
                <a:lnTo>
                  <a:pt x="2955" y="1292"/>
                </a:lnTo>
                <a:lnTo>
                  <a:pt x="2938" y="1360"/>
                </a:lnTo>
                <a:lnTo>
                  <a:pt x="2920" y="1427"/>
                </a:lnTo>
                <a:lnTo>
                  <a:pt x="2902" y="1494"/>
                </a:lnTo>
                <a:lnTo>
                  <a:pt x="2884" y="1560"/>
                </a:lnTo>
                <a:lnTo>
                  <a:pt x="2867" y="1626"/>
                </a:lnTo>
                <a:lnTo>
                  <a:pt x="2850" y="1691"/>
                </a:lnTo>
                <a:lnTo>
                  <a:pt x="2833" y="1754"/>
                </a:lnTo>
                <a:lnTo>
                  <a:pt x="2817" y="1815"/>
                </a:lnTo>
                <a:lnTo>
                  <a:pt x="2801" y="1874"/>
                </a:lnTo>
                <a:lnTo>
                  <a:pt x="2787" y="1931"/>
                </a:lnTo>
                <a:lnTo>
                  <a:pt x="2772" y="1985"/>
                </a:lnTo>
                <a:lnTo>
                  <a:pt x="2759" y="2036"/>
                </a:lnTo>
                <a:lnTo>
                  <a:pt x="2746" y="2084"/>
                </a:lnTo>
                <a:lnTo>
                  <a:pt x="2734" y="2128"/>
                </a:lnTo>
                <a:lnTo>
                  <a:pt x="2724" y="2169"/>
                </a:lnTo>
                <a:lnTo>
                  <a:pt x="2715" y="2205"/>
                </a:lnTo>
                <a:lnTo>
                  <a:pt x="2706" y="2237"/>
                </a:lnTo>
                <a:lnTo>
                  <a:pt x="2699" y="2264"/>
                </a:lnTo>
                <a:lnTo>
                  <a:pt x="2693" y="2286"/>
                </a:lnTo>
                <a:lnTo>
                  <a:pt x="2688" y="2302"/>
                </a:lnTo>
                <a:lnTo>
                  <a:pt x="2686" y="2313"/>
                </a:lnTo>
                <a:lnTo>
                  <a:pt x="2684" y="2317"/>
                </a:lnTo>
                <a:lnTo>
                  <a:pt x="2584" y="2317"/>
                </a:lnTo>
                <a:lnTo>
                  <a:pt x="2548" y="2317"/>
                </a:lnTo>
                <a:lnTo>
                  <a:pt x="2525" y="2317"/>
                </a:lnTo>
                <a:lnTo>
                  <a:pt x="2490" y="2317"/>
                </a:lnTo>
                <a:lnTo>
                  <a:pt x="2466" y="2317"/>
                </a:lnTo>
                <a:lnTo>
                  <a:pt x="2422" y="2317"/>
                </a:lnTo>
                <a:lnTo>
                  <a:pt x="2312" y="2317"/>
                </a:lnTo>
                <a:lnTo>
                  <a:pt x="2286" y="2317"/>
                </a:lnTo>
                <a:lnTo>
                  <a:pt x="2242" y="2317"/>
                </a:lnTo>
                <a:lnTo>
                  <a:pt x="2058" y="2317"/>
                </a:lnTo>
                <a:lnTo>
                  <a:pt x="2045" y="2317"/>
                </a:lnTo>
                <a:lnTo>
                  <a:pt x="2032" y="2317"/>
                </a:lnTo>
                <a:lnTo>
                  <a:pt x="2024" y="2317"/>
                </a:lnTo>
                <a:lnTo>
                  <a:pt x="2023" y="2312"/>
                </a:lnTo>
                <a:lnTo>
                  <a:pt x="2020" y="2301"/>
                </a:lnTo>
                <a:lnTo>
                  <a:pt x="2016" y="2285"/>
                </a:lnTo>
                <a:lnTo>
                  <a:pt x="2011" y="2263"/>
                </a:lnTo>
                <a:lnTo>
                  <a:pt x="2003" y="2236"/>
                </a:lnTo>
                <a:lnTo>
                  <a:pt x="1996" y="2205"/>
                </a:lnTo>
                <a:lnTo>
                  <a:pt x="1988" y="2170"/>
                </a:lnTo>
                <a:lnTo>
                  <a:pt x="1977" y="2131"/>
                </a:lnTo>
                <a:lnTo>
                  <a:pt x="1967" y="2089"/>
                </a:lnTo>
                <a:lnTo>
                  <a:pt x="1956" y="2045"/>
                </a:lnTo>
                <a:lnTo>
                  <a:pt x="1944" y="1998"/>
                </a:lnTo>
                <a:lnTo>
                  <a:pt x="1931" y="1948"/>
                </a:lnTo>
                <a:lnTo>
                  <a:pt x="1919" y="1897"/>
                </a:lnTo>
                <a:lnTo>
                  <a:pt x="1906" y="1845"/>
                </a:lnTo>
                <a:lnTo>
                  <a:pt x="1892" y="1792"/>
                </a:lnTo>
                <a:lnTo>
                  <a:pt x="1879" y="1739"/>
                </a:lnTo>
                <a:lnTo>
                  <a:pt x="1865" y="1684"/>
                </a:lnTo>
                <a:lnTo>
                  <a:pt x="1852" y="1631"/>
                </a:lnTo>
                <a:lnTo>
                  <a:pt x="1839" y="1578"/>
                </a:lnTo>
                <a:lnTo>
                  <a:pt x="1825" y="1527"/>
                </a:lnTo>
                <a:lnTo>
                  <a:pt x="1813" y="1476"/>
                </a:lnTo>
                <a:lnTo>
                  <a:pt x="1801" y="1428"/>
                </a:lnTo>
                <a:lnTo>
                  <a:pt x="1790" y="1381"/>
                </a:lnTo>
                <a:lnTo>
                  <a:pt x="1778" y="1337"/>
                </a:lnTo>
                <a:lnTo>
                  <a:pt x="1768" y="1296"/>
                </a:lnTo>
                <a:lnTo>
                  <a:pt x="1758" y="1258"/>
                </a:lnTo>
                <a:lnTo>
                  <a:pt x="1750" y="1225"/>
                </a:lnTo>
                <a:lnTo>
                  <a:pt x="1743" y="1195"/>
                </a:lnTo>
                <a:lnTo>
                  <a:pt x="1736" y="1170"/>
                </a:lnTo>
                <a:lnTo>
                  <a:pt x="1731" y="1150"/>
                </a:lnTo>
                <a:lnTo>
                  <a:pt x="1727" y="1135"/>
                </a:lnTo>
                <a:lnTo>
                  <a:pt x="1725" y="1126"/>
                </a:lnTo>
                <a:lnTo>
                  <a:pt x="1725" y="1123"/>
                </a:lnTo>
                <a:lnTo>
                  <a:pt x="1724" y="1126"/>
                </a:lnTo>
                <a:lnTo>
                  <a:pt x="1722" y="1135"/>
                </a:lnTo>
                <a:lnTo>
                  <a:pt x="1718" y="1150"/>
                </a:lnTo>
                <a:lnTo>
                  <a:pt x="1712" y="1170"/>
                </a:lnTo>
                <a:lnTo>
                  <a:pt x="1705" y="1195"/>
                </a:lnTo>
                <a:lnTo>
                  <a:pt x="1698" y="1225"/>
                </a:lnTo>
                <a:lnTo>
                  <a:pt x="1688" y="1258"/>
                </a:lnTo>
                <a:lnTo>
                  <a:pt x="1679" y="1296"/>
                </a:lnTo>
                <a:lnTo>
                  <a:pt x="1668" y="1337"/>
                </a:lnTo>
                <a:lnTo>
                  <a:pt x="1657" y="1381"/>
                </a:lnTo>
                <a:lnTo>
                  <a:pt x="1644" y="1428"/>
                </a:lnTo>
                <a:lnTo>
                  <a:pt x="1632" y="1476"/>
                </a:lnTo>
                <a:lnTo>
                  <a:pt x="1618" y="1527"/>
                </a:lnTo>
                <a:lnTo>
                  <a:pt x="1604" y="1578"/>
                </a:lnTo>
                <a:lnTo>
                  <a:pt x="1591" y="1631"/>
                </a:lnTo>
                <a:lnTo>
                  <a:pt x="1576" y="1684"/>
                </a:lnTo>
                <a:lnTo>
                  <a:pt x="1561" y="1739"/>
                </a:lnTo>
                <a:lnTo>
                  <a:pt x="1548" y="1792"/>
                </a:lnTo>
                <a:lnTo>
                  <a:pt x="1534" y="1845"/>
                </a:lnTo>
                <a:lnTo>
                  <a:pt x="1520" y="1897"/>
                </a:lnTo>
                <a:lnTo>
                  <a:pt x="1507" y="1948"/>
                </a:lnTo>
                <a:lnTo>
                  <a:pt x="1493" y="1998"/>
                </a:lnTo>
                <a:lnTo>
                  <a:pt x="1481" y="2045"/>
                </a:lnTo>
                <a:lnTo>
                  <a:pt x="1469" y="2089"/>
                </a:lnTo>
                <a:lnTo>
                  <a:pt x="1458" y="2131"/>
                </a:lnTo>
                <a:lnTo>
                  <a:pt x="1448" y="2170"/>
                </a:lnTo>
                <a:lnTo>
                  <a:pt x="1439" y="2205"/>
                </a:lnTo>
                <a:lnTo>
                  <a:pt x="1431" y="2236"/>
                </a:lnTo>
                <a:lnTo>
                  <a:pt x="1423" y="2263"/>
                </a:lnTo>
                <a:lnTo>
                  <a:pt x="1418" y="2285"/>
                </a:lnTo>
                <a:lnTo>
                  <a:pt x="1414" y="2301"/>
                </a:lnTo>
                <a:lnTo>
                  <a:pt x="1411" y="2312"/>
                </a:lnTo>
                <a:lnTo>
                  <a:pt x="1410" y="2317"/>
                </a:lnTo>
                <a:lnTo>
                  <a:pt x="1308" y="2317"/>
                </a:lnTo>
                <a:lnTo>
                  <a:pt x="1272" y="2317"/>
                </a:lnTo>
                <a:lnTo>
                  <a:pt x="1250" y="2317"/>
                </a:lnTo>
                <a:lnTo>
                  <a:pt x="1215" y="2317"/>
                </a:lnTo>
                <a:lnTo>
                  <a:pt x="1191" y="2317"/>
                </a:lnTo>
                <a:lnTo>
                  <a:pt x="1147" y="2317"/>
                </a:lnTo>
                <a:lnTo>
                  <a:pt x="1037" y="2317"/>
                </a:lnTo>
                <a:lnTo>
                  <a:pt x="1012" y="2317"/>
                </a:lnTo>
                <a:lnTo>
                  <a:pt x="968" y="2317"/>
                </a:lnTo>
                <a:lnTo>
                  <a:pt x="782" y="2317"/>
                </a:lnTo>
                <a:lnTo>
                  <a:pt x="771" y="2317"/>
                </a:lnTo>
                <a:lnTo>
                  <a:pt x="756" y="2317"/>
                </a:lnTo>
                <a:lnTo>
                  <a:pt x="749" y="2317"/>
                </a:lnTo>
                <a:lnTo>
                  <a:pt x="748" y="2313"/>
                </a:lnTo>
                <a:lnTo>
                  <a:pt x="745" y="2301"/>
                </a:lnTo>
                <a:lnTo>
                  <a:pt x="740" y="2286"/>
                </a:lnTo>
                <a:lnTo>
                  <a:pt x="735" y="2264"/>
                </a:lnTo>
                <a:lnTo>
                  <a:pt x="729" y="2237"/>
                </a:lnTo>
                <a:lnTo>
                  <a:pt x="721" y="2205"/>
                </a:lnTo>
                <a:lnTo>
                  <a:pt x="711" y="2169"/>
                </a:lnTo>
                <a:lnTo>
                  <a:pt x="702" y="2128"/>
                </a:lnTo>
                <a:lnTo>
                  <a:pt x="690" y="2084"/>
                </a:lnTo>
                <a:lnTo>
                  <a:pt x="679" y="2036"/>
                </a:lnTo>
                <a:lnTo>
                  <a:pt x="665" y="1985"/>
                </a:lnTo>
                <a:lnTo>
                  <a:pt x="651" y="1931"/>
                </a:lnTo>
                <a:lnTo>
                  <a:pt x="638" y="1874"/>
                </a:lnTo>
                <a:lnTo>
                  <a:pt x="623" y="1815"/>
                </a:lnTo>
                <a:lnTo>
                  <a:pt x="607" y="1753"/>
                </a:lnTo>
                <a:lnTo>
                  <a:pt x="592" y="1691"/>
                </a:lnTo>
                <a:lnTo>
                  <a:pt x="576" y="1626"/>
                </a:lnTo>
                <a:lnTo>
                  <a:pt x="559" y="1560"/>
                </a:lnTo>
                <a:lnTo>
                  <a:pt x="542" y="1494"/>
                </a:lnTo>
                <a:lnTo>
                  <a:pt x="526" y="1427"/>
                </a:lnTo>
                <a:lnTo>
                  <a:pt x="509" y="1360"/>
                </a:lnTo>
                <a:lnTo>
                  <a:pt x="492" y="1292"/>
                </a:lnTo>
                <a:lnTo>
                  <a:pt x="474" y="1225"/>
                </a:lnTo>
                <a:lnTo>
                  <a:pt x="459" y="1159"/>
                </a:lnTo>
                <a:lnTo>
                  <a:pt x="442" y="1093"/>
                </a:lnTo>
                <a:lnTo>
                  <a:pt x="426" y="1029"/>
                </a:lnTo>
                <a:lnTo>
                  <a:pt x="411" y="966"/>
                </a:lnTo>
                <a:lnTo>
                  <a:pt x="395" y="906"/>
                </a:lnTo>
                <a:lnTo>
                  <a:pt x="380" y="847"/>
                </a:lnTo>
                <a:lnTo>
                  <a:pt x="367" y="791"/>
                </a:lnTo>
                <a:lnTo>
                  <a:pt x="353" y="738"/>
                </a:lnTo>
                <a:lnTo>
                  <a:pt x="340" y="687"/>
                </a:lnTo>
                <a:lnTo>
                  <a:pt x="328" y="640"/>
                </a:lnTo>
                <a:lnTo>
                  <a:pt x="317" y="597"/>
                </a:lnTo>
                <a:lnTo>
                  <a:pt x="308" y="558"/>
                </a:lnTo>
                <a:lnTo>
                  <a:pt x="298" y="522"/>
                </a:lnTo>
                <a:lnTo>
                  <a:pt x="291" y="492"/>
                </a:lnTo>
                <a:lnTo>
                  <a:pt x="285" y="466"/>
                </a:lnTo>
                <a:lnTo>
                  <a:pt x="280" y="446"/>
                </a:lnTo>
                <a:lnTo>
                  <a:pt x="275" y="431"/>
                </a:lnTo>
                <a:lnTo>
                  <a:pt x="273" y="422"/>
                </a:lnTo>
                <a:lnTo>
                  <a:pt x="272" y="419"/>
                </a:lnTo>
                <a:lnTo>
                  <a:pt x="118" y="419"/>
                </a:lnTo>
                <a:lnTo>
                  <a:pt x="91" y="419"/>
                </a:lnTo>
                <a:lnTo>
                  <a:pt x="66" y="419"/>
                </a:lnTo>
                <a:lnTo>
                  <a:pt x="43" y="419"/>
                </a:lnTo>
                <a:lnTo>
                  <a:pt x="24" y="419"/>
                </a:lnTo>
                <a:lnTo>
                  <a:pt x="9" y="419"/>
                </a:lnTo>
                <a:lnTo>
                  <a:pt x="0" y="41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8C02FC-EED9-489D-B8A1-ECFBA2B3D86A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48" y="321539"/>
            <a:ext cx="2084429" cy="796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6D1FDA-CCAE-4272-99EE-EE0E4A60BE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9" b="8545"/>
          <a:stretch/>
        </p:blipFill>
        <p:spPr>
          <a:xfrm>
            <a:off x="8068147" y="0"/>
            <a:ext cx="4123852" cy="654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601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568">
          <p15:clr>
            <a:srgbClr val="FBAE40"/>
          </p15:clr>
        </p15:guide>
        <p15:guide id="3" pos="32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_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2602" y="4046918"/>
            <a:ext cx="10350500" cy="67710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400"/>
              </a:spcAft>
              <a:buNone/>
              <a:defRPr sz="3800" b="0">
                <a:solidFill>
                  <a:schemeClr val="bg2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name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82602" y="2091146"/>
            <a:ext cx="10325100" cy="1491007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5333"/>
              </a:lnSpc>
              <a:spcBef>
                <a:spcPts val="0"/>
              </a:spcBef>
              <a:defRPr sz="5067" b="0" cap="all" spc="-40" baseline="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This Click to edit master title style</a:t>
            </a:r>
          </a:p>
        </p:txBody>
      </p:sp>
      <p:sp>
        <p:nvSpPr>
          <p:cNvPr id="11" name="Freeform 8"/>
          <p:cNvSpPr>
            <a:spLocks/>
          </p:cNvSpPr>
          <p:nvPr userDrawn="1"/>
        </p:nvSpPr>
        <p:spPr bwMode="auto">
          <a:xfrm>
            <a:off x="-3821" y="3620243"/>
            <a:ext cx="3413760" cy="169333"/>
          </a:xfrm>
          <a:custGeom>
            <a:avLst/>
            <a:gdLst/>
            <a:ahLst/>
            <a:cxnLst/>
            <a:rect l="l" t="t" r="r" b="b"/>
            <a:pathLst>
              <a:path w="3224662" h="127000">
                <a:moveTo>
                  <a:pt x="0" y="0"/>
                </a:moveTo>
                <a:lnTo>
                  <a:pt x="3224662" y="0"/>
                </a:lnTo>
                <a:lnTo>
                  <a:pt x="3191325" y="127000"/>
                </a:lnTo>
                <a:lnTo>
                  <a:pt x="0" y="127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3006" y="5905649"/>
            <a:ext cx="2560319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4007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39726"/>
          </a:xfrm>
          <a:prstGeom prst="rect">
            <a:avLst/>
          </a:prstGeom>
          <a:solidFill>
            <a:srgbClr val="4B2E84">
              <a:alpha val="75000"/>
            </a:srgbClr>
          </a:solidFill>
        </p:spPr>
        <p:txBody>
          <a:bodyPr vert="horz" wrap="square" lIns="91440" tIns="45720" rIns="91440" bIns="45720" rtlCol="0" anchor="t" anchorCtr="0">
            <a:spAutoFit/>
          </a:bodyPr>
          <a:lstStyle>
            <a:lvl1pPr marL="457200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defRPr lang="en-US" sz="4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1957011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>
              <a:def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>
              <a:def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2pPr>
            <a:lvl3pPr>
              <a:def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3pPr>
            <a:lvl4pPr>
              <a:def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3605951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443794"/>
            <a:ext cx="11074400" cy="102592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5867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333501"/>
            <a:ext cx="10972800" cy="2103140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 marL="459306" indent="-459306">
              <a:buFont typeface="Arial" panose="020B0604020202020204" pitchFamily="34" charset="0"/>
              <a:buChar char="•"/>
              <a:defRPr lang="en-US" sz="4267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82601" y="6366984"/>
            <a:ext cx="680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D82AC86B-39BA-4CB3-92E4-E7DC2740F1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5136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82601" y="6366984"/>
            <a:ext cx="680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D82AC86B-39BA-4CB3-92E4-E7DC2740F1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82536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68847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_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8" y="2695484"/>
            <a:ext cx="10894141" cy="1928733"/>
          </a:xfrm>
        </p:spPr>
        <p:txBody>
          <a:bodyPr/>
          <a:lstStyle>
            <a:lvl1pPr algn="ctr">
              <a:defRPr sz="5867" b="0" baseline="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13966" y="5966609"/>
            <a:ext cx="2560317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8043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82600" y="449891"/>
            <a:ext cx="10894141" cy="74898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82600" y="1337859"/>
            <a:ext cx="10894141" cy="2325423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82601" y="6366984"/>
            <a:ext cx="680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82AC86B-39BA-4CB3-92E4-E7DC2740F1B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970863" y="6133789"/>
            <a:ext cx="192023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6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>
    <p:fade/>
  </p:transition>
  <p:hf hdr="0" ftr="0" dt="0"/>
  <p:txStyles>
    <p:titleStyle>
      <a:lvl1pPr algn="l" defTabSz="609585" rtl="0" fontAlgn="base">
        <a:spcBef>
          <a:spcPct val="0"/>
        </a:spcBef>
        <a:spcAft>
          <a:spcPct val="0"/>
        </a:spcAft>
        <a:defRPr sz="4267" b="1" kern="12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  <a:lvl2pPr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defTabSz="609585" rtl="0" fontAlgn="base">
        <a:spcBef>
          <a:spcPts val="0"/>
        </a:spcBef>
        <a:spcAft>
          <a:spcPts val="133"/>
        </a:spcAft>
        <a:buFont typeface="Arial" charset="0"/>
        <a:buNone/>
        <a:defRPr sz="2933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759865" indent="-304792" algn="l" defTabSz="609585" rtl="0" fontAlgn="base">
        <a:spcBef>
          <a:spcPts val="0"/>
        </a:spcBef>
        <a:spcAft>
          <a:spcPts val="133"/>
        </a:spcAft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1068891" indent="-302676" algn="l" defTabSz="609585" rtl="0" fontAlgn="base">
        <a:spcBef>
          <a:spcPts val="0"/>
        </a:spcBef>
        <a:spcAft>
          <a:spcPts val="133"/>
        </a:spcAft>
        <a:buFont typeface="Arial" charset="0"/>
        <a:buChar char="•"/>
        <a:defRPr sz="2667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369450" indent="-294210" algn="l" defTabSz="609585" rtl="0" fontAlgn="base">
        <a:spcBef>
          <a:spcPts val="0"/>
        </a:spcBef>
        <a:spcAft>
          <a:spcPts val="133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678475" indent="-319609" algn="l" defTabSz="609585" rtl="0" fontAlgn="base">
        <a:spcBef>
          <a:spcPts val="0"/>
        </a:spcBef>
        <a:spcAft>
          <a:spcPts val="133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288">
          <p15:clr>
            <a:srgbClr val="F26B43"/>
          </p15:clr>
        </p15:guide>
        <p15:guide id="4" orient="horz" pos="279">
          <p15:clr>
            <a:srgbClr val="F26B43"/>
          </p15:clr>
        </p15:guide>
        <p15:guide id="5" orient="horz" pos="840">
          <p15:clr>
            <a:srgbClr val="F26B43"/>
          </p15:clr>
        </p15:guide>
        <p15:guide id="6" pos="542">
          <p15:clr>
            <a:srgbClr val="F26B43"/>
          </p15:clr>
        </p15:guide>
        <p15:guide id="7" pos="55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0203" y="2774693"/>
            <a:ext cx="8685177" cy="814197"/>
          </a:xfrm>
        </p:spPr>
        <p:txBody>
          <a:bodyPr/>
          <a:lstStyle/>
          <a:p>
            <a:r>
              <a:rPr lang="en-US" sz="4000" dirty="0"/>
              <a:t>The Alteryx Challenge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2773AAD-913F-4F7D-B76C-297F2718F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3" y="4019111"/>
            <a:ext cx="8502777" cy="1928733"/>
          </a:xfrm>
        </p:spPr>
        <p:txBody>
          <a:bodyPr/>
          <a:lstStyle/>
          <a:p>
            <a:r>
              <a:rPr lang="en-US" sz="3600" dirty="0"/>
              <a:t>Data Analytics for Professional Accountants </a:t>
            </a:r>
            <a:r>
              <a:rPr lang="en-US" sz="4000" dirty="0"/>
              <a:t>(ACCTG 522)</a:t>
            </a:r>
          </a:p>
          <a:p>
            <a:r>
              <a:rPr lang="en-US" sz="3600" dirty="0"/>
              <a:t>Class 16 | MPAcc Class of 2026</a:t>
            </a:r>
          </a:p>
        </p:txBody>
      </p:sp>
    </p:spTree>
    <p:extLst>
      <p:ext uri="{BB962C8B-B14F-4D97-AF65-F5344CB8AC3E}">
        <p14:creationId xmlns:p14="http://schemas.microsoft.com/office/powerpoint/2010/main" val="106287123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CD141-81F8-4A93-87DE-D9885DC62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Agenda &amp;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37BDE-DD2F-4C40-9423-74EA2798C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1649041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4B2E84"/>
                </a:solidFill>
              </a:rPr>
              <a:t>Alteryx workflows: will be delivered one at a time to </a:t>
            </a:r>
          </a:p>
          <a:p>
            <a:pPr marL="1331365" lvl="1" indent="-571500"/>
            <a:r>
              <a:rPr lang="en-US" sz="2133" b="1" dirty="0">
                <a:solidFill>
                  <a:srgbClr val="4B2E84"/>
                </a:solidFill>
              </a:rPr>
              <a:t>Delivered at the beginning of each Challenge</a:t>
            </a:r>
          </a:p>
          <a:p>
            <a:pPr marL="1331365" lvl="1" indent="-571500"/>
            <a:r>
              <a:rPr lang="en-US" sz="2133" b="1" dirty="0">
                <a:solidFill>
                  <a:srgbClr val="4B2E84"/>
                </a:solidFill>
              </a:rPr>
              <a:t>Use git pull on datasets.io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Work in your assessment teams to solve the three cases.</a:t>
            </a:r>
          </a:p>
        </p:txBody>
      </p:sp>
    </p:spTree>
    <p:extLst>
      <p:ext uri="{BB962C8B-B14F-4D97-AF65-F5344CB8AC3E}">
        <p14:creationId xmlns:p14="http://schemas.microsoft.com/office/powerpoint/2010/main" val="17226918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8E59E-D035-442F-B808-80D34A409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8" y="2695485"/>
            <a:ext cx="10894141" cy="1025921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4F8A0F-A392-468B-83F5-F4CB4C1F3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36270"/>
            <a:ext cx="12192000" cy="81305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C65860-206F-486C-94A8-1A3581784A71}"/>
              </a:ext>
            </a:extLst>
          </p:cNvPr>
          <p:cNvSpPr txBox="1"/>
          <p:nvPr/>
        </p:nvSpPr>
        <p:spPr>
          <a:xfrm>
            <a:off x="3279000" y="468554"/>
            <a:ext cx="4198585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70"/>
            <a:r>
              <a:rPr lang="en-US" sz="5867" b="1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Thank you!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240573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W Foster MBA Career Mgmt">
  <a:themeElements>
    <a:clrScheme name="Foster">
      <a:dk1>
        <a:sysClr val="windowText" lastClr="000000"/>
      </a:dk1>
      <a:lt1>
        <a:sysClr val="window" lastClr="FFFFFF"/>
      </a:lt1>
      <a:dk2>
        <a:srgbClr val="4B2E84"/>
      </a:dk2>
      <a:lt2>
        <a:srgbClr val="B9A077"/>
      </a:lt2>
      <a:accent1>
        <a:srgbClr val="86754D"/>
      </a:accent1>
      <a:accent2>
        <a:srgbClr val="0988C1"/>
      </a:accent2>
      <a:accent3>
        <a:srgbClr val="3CB2A7"/>
      </a:accent3>
      <a:accent4>
        <a:srgbClr val="41AD49"/>
      </a:accent4>
      <a:accent5>
        <a:srgbClr val="DC4327"/>
      </a:accent5>
      <a:accent6>
        <a:srgbClr val="D2B887"/>
      </a:accent6>
      <a:hlink>
        <a:srgbClr val="4B2E84"/>
      </a:hlink>
      <a:folHlink>
        <a:srgbClr val="4B2E84"/>
      </a:folHlink>
    </a:clrScheme>
    <a:fontScheme name="Custom 1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Widescreen</PresentationFormat>
  <Paragraphs>12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Calibri</vt:lpstr>
      <vt:lpstr>Open Sans</vt:lpstr>
      <vt:lpstr>W Foster MBA Career Mgmt</vt:lpstr>
      <vt:lpstr>The Alteryx Challenge</vt:lpstr>
      <vt:lpstr>Agenda &amp; Materials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2021-10-06T16:26:57Z</dcterms:created>
  <dcterms:modified xsi:type="dcterms:W3CDTF">2025-11-17T16:36:08Z</dcterms:modified>
</cp:coreProperties>
</file>