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63" r:id="rId5"/>
    <p:sldId id="398" r:id="rId6"/>
    <p:sldId id="416" r:id="rId7"/>
    <p:sldId id="413" r:id="rId8"/>
    <p:sldId id="265" r:id="rId9"/>
    <p:sldId id="419" r:id="rId10"/>
    <p:sldId id="420" r:id="rId11"/>
    <p:sldId id="415" r:id="rId12"/>
    <p:sldId id="412" r:id="rId13"/>
  </p:sldIdLst>
  <p:sldSz cx="9144000" cy="5143500" type="screen16x9"/>
  <p:notesSz cx="6858000" cy="9144000"/>
  <p:embeddedFontLst>
    <p:embeddedFont>
      <p:font typeface="Encode Sans Normal ExtraBold" panose="02000000000000000000" pitchFamily="2" charset="0"/>
      <p:bold r:id="rId16"/>
    </p:embeddedFont>
    <p:embeddedFont>
      <p:font typeface="Encode Sans Normal Medium" panose="02000000000000000000" pitchFamily="2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italic r:id="rId23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lide Template" id="{8D555BDC-712A-D847-BE44-26DF3EC466F7}">
          <p14:sldIdLst>
            <p14:sldId id="363"/>
            <p14:sldId id="398"/>
            <p14:sldId id="416"/>
            <p14:sldId id="413"/>
            <p14:sldId id="265"/>
            <p14:sldId id="419"/>
            <p14:sldId id="420"/>
            <p14:sldId id="415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06E"/>
    <a:srgbClr val="C09F29"/>
    <a:srgbClr val="361F6D"/>
    <a:srgbClr val="4129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4F5C34-4476-45A5-8079-C8C57C4A4934}" v="9" dt="2026-04-06T16:57:56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2"/>
    <p:restoredTop sz="96327"/>
  </p:normalViewPr>
  <p:slideViewPr>
    <p:cSldViewPr snapToGrid="0">
      <p:cViewPr varScale="1">
        <p:scale>
          <a:sx n="202" d="100"/>
          <a:sy n="202" d="100"/>
        </p:scale>
        <p:origin x="2460" y="168"/>
      </p:cViewPr>
      <p:guideLst>
        <p:guide orient="horz" pos="2160"/>
        <p:guide pos="2880"/>
        <p:guide orient="horz" pos="1620"/>
        <p:guide pos="228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320" y="15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er Curtis" userId="494c4f5b-6d11-415a-9d9e-829c1135aa91" providerId="ADAL" clId="{FDEDEEF3-7275-4161-A24C-7071BE30F9A7}"/>
    <pc:docChg chg="undo custSel addSld delSld modSld sldOrd modSection">
      <pc:chgData name="Asher Curtis" userId="494c4f5b-6d11-415a-9d9e-829c1135aa91" providerId="ADAL" clId="{FDEDEEF3-7275-4161-A24C-7071BE30F9A7}" dt="2026-04-06T16:58:38.672" v="336" actId="20577"/>
      <pc:docMkLst>
        <pc:docMk/>
      </pc:docMkLst>
      <pc:sldChg chg="modSp mod">
        <pc:chgData name="Asher Curtis" userId="494c4f5b-6d11-415a-9d9e-829c1135aa91" providerId="ADAL" clId="{FDEDEEF3-7275-4161-A24C-7071BE30F9A7}" dt="2026-04-06T16:27:21.204" v="4" actId="20577"/>
        <pc:sldMkLst>
          <pc:docMk/>
          <pc:sldMk cId="1539642645" sldId="363"/>
        </pc:sldMkLst>
        <pc:spChg chg="mod">
          <ac:chgData name="Asher Curtis" userId="494c4f5b-6d11-415a-9d9e-829c1135aa91" providerId="ADAL" clId="{FDEDEEF3-7275-4161-A24C-7071BE30F9A7}" dt="2026-04-06T16:27:21.204" v="4" actId="20577"/>
          <ac:spMkLst>
            <pc:docMk/>
            <pc:sldMk cId="1539642645" sldId="363"/>
            <ac:spMk id="2" creationId="{F26B0663-EF24-1647-73F5-01EDE88C8B76}"/>
          </ac:spMkLst>
        </pc:spChg>
        <pc:spChg chg="mod">
          <ac:chgData name="Asher Curtis" userId="494c4f5b-6d11-415a-9d9e-829c1135aa91" providerId="ADAL" clId="{FDEDEEF3-7275-4161-A24C-7071BE30F9A7}" dt="2026-04-06T16:27:17.216" v="2" actId="404"/>
          <ac:spMkLst>
            <pc:docMk/>
            <pc:sldMk cId="1539642645" sldId="363"/>
            <ac:spMk id="3" creationId="{6E1A986F-1CE3-AE6A-F426-F9525E84E6F9}"/>
          </ac:spMkLst>
        </pc:spChg>
      </pc:sldChg>
      <pc:sldChg chg="modSp mod">
        <pc:chgData name="Asher Curtis" userId="494c4f5b-6d11-415a-9d9e-829c1135aa91" providerId="ADAL" clId="{FDEDEEF3-7275-4161-A24C-7071BE30F9A7}" dt="2026-04-06T16:57:06.596" v="252"/>
        <pc:sldMkLst>
          <pc:docMk/>
          <pc:sldMk cId="3277751441" sldId="398"/>
        </pc:sldMkLst>
        <pc:spChg chg="mod">
          <ac:chgData name="Asher Curtis" userId="494c4f5b-6d11-415a-9d9e-829c1135aa91" providerId="ADAL" clId="{FDEDEEF3-7275-4161-A24C-7071BE30F9A7}" dt="2026-04-06T16:57:06.596" v="252"/>
          <ac:spMkLst>
            <pc:docMk/>
            <pc:sldMk cId="3277751441" sldId="398"/>
            <ac:spMk id="4" creationId="{AEC3D1FA-978D-54C1-2B87-4B1136B2B60E}"/>
          </ac:spMkLst>
        </pc:spChg>
        <pc:picChg chg="mod">
          <ac:chgData name="Asher Curtis" userId="494c4f5b-6d11-415a-9d9e-829c1135aa91" providerId="ADAL" clId="{FDEDEEF3-7275-4161-A24C-7071BE30F9A7}" dt="2026-04-06T16:38:11.003" v="193" actId="14826"/>
          <ac:picMkLst>
            <pc:docMk/>
            <pc:sldMk cId="3277751441" sldId="398"/>
            <ac:picMk id="6" creationId="{33DC0ED9-48FE-34EC-5ADA-355F4BC1D605}"/>
          </ac:picMkLst>
        </pc:picChg>
      </pc:sldChg>
      <pc:sldChg chg="del">
        <pc:chgData name="Asher Curtis" userId="494c4f5b-6d11-415a-9d9e-829c1135aa91" providerId="ADAL" clId="{FDEDEEF3-7275-4161-A24C-7071BE30F9A7}" dt="2026-04-06T16:55:42.874" v="203" actId="47"/>
        <pc:sldMkLst>
          <pc:docMk/>
          <pc:sldMk cId="3831945460" sldId="400"/>
        </pc:sldMkLst>
      </pc:sldChg>
      <pc:sldChg chg="del">
        <pc:chgData name="Asher Curtis" userId="494c4f5b-6d11-415a-9d9e-829c1135aa91" providerId="ADAL" clId="{FDEDEEF3-7275-4161-A24C-7071BE30F9A7}" dt="2026-04-06T16:55:42.874" v="203" actId="47"/>
        <pc:sldMkLst>
          <pc:docMk/>
          <pc:sldMk cId="1244661049" sldId="401"/>
        </pc:sldMkLst>
      </pc:sldChg>
      <pc:sldChg chg="del">
        <pc:chgData name="Asher Curtis" userId="494c4f5b-6d11-415a-9d9e-829c1135aa91" providerId="ADAL" clId="{FDEDEEF3-7275-4161-A24C-7071BE30F9A7}" dt="2026-04-06T16:55:42.874" v="203" actId="47"/>
        <pc:sldMkLst>
          <pc:docMk/>
          <pc:sldMk cId="2828328131" sldId="402"/>
        </pc:sldMkLst>
      </pc:sldChg>
      <pc:sldChg chg="del">
        <pc:chgData name="Asher Curtis" userId="494c4f5b-6d11-415a-9d9e-829c1135aa91" providerId="ADAL" clId="{FDEDEEF3-7275-4161-A24C-7071BE30F9A7}" dt="2026-04-06T16:55:42.874" v="203" actId="47"/>
        <pc:sldMkLst>
          <pc:docMk/>
          <pc:sldMk cId="795468819" sldId="403"/>
        </pc:sldMkLst>
      </pc:sldChg>
      <pc:sldChg chg="del">
        <pc:chgData name="Asher Curtis" userId="494c4f5b-6d11-415a-9d9e-829c1135aa91" providerId="ADAL" clId="{FDEDEEF3-7275-4161-A24C-7071BE30F9A7}" dt="2026-04-06T16:55:42.874" v="203" actId="47"/>
        <pc:sldMkLst>
          <pc:docMk/>
          <pc:sldMk cId="2154139943" sldId="404"/>
        </pc:sldMkLst>
      </pc:sldChg>
      <pc:sldChg chg="del ord">
        <pc:chgData name="Asher Curtis" userId="494c4f5b-6d11-415a-9d9e-829c1135aa91" providerId="ADAL" clId="{FDEDEEF3-7275-4161-A24C-7071BE30F9A7}" dt="2026-04-06T16:55:42.874" v="203" actId="47"/>
        <pc:sldMkLst>
          <pc:docMk/>
          <pc:sldMk cId="2972521893" sldId="405"/>
        </pc:sldMkLst>
      </pc:sldChg>
      <pc:sldChg chg="del">
        <pc:chgData name="Asher Curtis" userId="494c4f5b-6d11-415a-9d9e-829c1135aa91" providerId="ADAL" clId="{FDEDEEF3-7275-4161-A24C-7071BE30F9A7}" dt="2026-04-06T16:39:51.293" v="195" actId="47"/>
        <pc:sldMkLst>
          <pc:docMk/>
          <pc:sldMk cId="2852354814" sldId="407"/>
        </pc:sldMkLst>
      </pc:sldChg>
      <pc:sldChg chg="del">
        <pc:chgData name="Asher Curtis" userId="494c4f5b-6d11-415a-9d9e-829c1135aa91" providerId="ADAL" clId="{FDEDEEF3-7275-4161-A24C-7071BE30F9A7}" dt="2026-04-06T16:38:18.697" v="194" actId="47"/>
        <pc:sldMkLst>
          <pc:docMk/>
          <pc:sldMk cId="3603922828" sldId="408"/>
        </pc:sldMkLst>
      </pc:sldChg>
      <pc:sldChg chg="addSp delSp modSp del mod">
        <pc:chgData name="Asher Curtis" userId="494c4f5b-6d11-415a-9d9e-829c1135aa91" providerId="ADAL" clId="{FDEDEEF3-7275-4161-A24C-7071BE30F9A7}" dt="2026-04-06T16:55:42.874" v="203" actId="47"/>
        <pc:sldMkLst>
          <pc:docMk/>
          <pc:sldMk cId="1577852395" sldId="409"/>
        </pc:sldMkLst>
        <pc:spChg chg="add mod ord">
          <ac:chgData name="Asher Curtis" userId="494c4f5b-6d11-415a-9d9e-829c1135aa91" providerId="ADAL" clId="{FDEDEEF3-7275-4161-A24C-7071BE30F9A7}" dt="2026-04-06T16:30:04.993" v="172" actId="167"/>
          <ac:spMkLst>
            <pc:docMk/>
            <pc:sldMk cId="1577852395" sldId="409"/>
            <ac:spMk id="5" creationId="{6958AC7F-4601-9BD0-3D0C-52363186EB76}"/>
          </ac:spMkLst>
        </pc:spChg>
        <pc:picChg chg="add mod modCrop">
          <ac:chgData name="Asher Curtis" userId="494c4f5b-6d11-415a-9d9e-829c1135aa91" providerId="ADAL" clId="{FDEDEEF3-7275-4161-A24C-7071BE30F9A7}" dt="2026-04-06T16:30:09.293" v="173" actId="1076"/>
          <ac:picMkLst>
            <pc:docMk/>
            <pc:sldMk cId="1577852395" sldId="409"/>
            <ac:picMk id="3" creationId="{149D2682-2516-5192-57B8-268DFE176F2C}"/>
          </ac:picMkLst>
        </pc:picChg>
        <pc:picChg chg="del">
          <ac:chgData name="Asher Curtis" userId="494c4f5b-6d11-415a-9d9e-829c1135aa91" providerId="ADAL" clId="{FDEDEEF3-7275-4161-A24C-7071BE30F9A7}" dt="2026-04-06T16:30:01.522" v="171" actId="478"/>
          <ac:picMkLst>
            <pc:docMk/>
            <pc:sldMk cId="1577852395" sldId="409"/>
            <ac:picMk id="8" creationId="{59B9040F-F79C-BC1B-2CC0-BA0BFA80D0FC}"/>
          </ac:picMkLst>
        </pc:picChg>
      </pc:sldChg>
      <pc:sldChg chg="del">
        <pc:chgData name="Asher Curtis" userId="494c4f5b-6d11-415a-9d9e-829c1135aa91" providerId="ADAL" clId="{FDEDEEF3-7275-4161-A24C-7071BE30F9A7}" dt="2026-04-06T16:55:42.874" v="203" actId="47"/>
        <pc:sldMkLst>
          <pc:docMk/>
          <pc:sldMk cId="3208267394" sldId="410"/>
        </pc:sldMkLst>
      </pc:sldChg>
      <pc:sldChg chg="del">
        <pc:chgData name="Asher Curtis" userId="494c4f5b-6d11-415a-9d9e-829c1135aa91" providerId="ADAL" clId="{FDEDEEF3-7275-4161-A24C-7071BE30F9A7}" dt="2026-04-06T16:55:42.874" v="203" actId="47"/>
        <pc:sldMkLst>
          <pc:docMk/>
          <pc:sldMk cId="1249166268" sldId="411"/>
        </pc:sldMkLst>
      </pc:sldChg>
      <pc:sldChg chg="modSp mod">
        <pc:chgData name="Asher Curtis" userId="494c4f5b-6d11-415a-9d9e-829c1135aa91" providerId="ADAL" clId="{FDEDEEF3-7275-4161-A24C-7071BE30F9A7}" dt="2026-04-06T16:39:58.345" v="196" actId="207"/>
        <pc:sldMkLst>
          <pc:docMk/>
          <pc:sldMk cId="4292406331" sldId="415"/>
        </pc:sldMkLst>
        <pc:spChg chg="mod">
          <ac:chgData name="Asher Curtis" userId="494c4f5b-6d11-415a-9d9e-829c1135aa91" providerId="ADAL" clId="{FDEDEEF3-7275-4161-A24C-7071BE30F9A7}" dt="2026-04-06T16:39:58.345" v="196" actId="207"/>
          <ac:spMkLst>
            <pc:docMk/>
            <pc:sldMk cId="4292406331" sldId="415"/>
            <ac:spMk id="4" creationId="{E5ADBF5A-2DEF-0724-6E31-E0E924DC6537}"/>
          </ac:spMkLst>
        </pc:spChg>
      </pc:sldChg>
      <pc:sldChg chg="modSp mod ord">
        <pc:chgData name="Asher Curtis" userId="494c4f5b-6d11-415a-9d9e-829c1135aa91" providerId="ADAL" clId="{FDEDEEF3-7275-4161-A24C-7071BE30F9A7}" dt="2026-04-06T16:31:08.371" v="192" actId="20577"/>
        <pc:sldMkLst>
          <pc:docMk/>
          <pc:sldMk cId="4042885777" sldId="416"/>
        </pc:sldMkLst>
        <pc:spChg chg="mod">
          <ac:chgData name="Asher Curtis" userId="494c4f5b-6d11-415a-9d9e-829c1135aa91" providerId="ADAL" clId="{FDEDEEF3-7275-4161-A24C-7071BE30F9A7}" dt="2026-04-06T16:30:59.979" v="181" actId="20577"/>
          <ac:spMkLst>
            <pc:docMk/>
            <pc:sldMk cId="4042885777" sldId="416"/>
            <ac:spMk id="2" creationId="{D95E4F81-7F8B-BAC1-D0EB-3318D2C63F28}"/>
          </ac:spMkLst>
        </pc:spChg>
        <pc:spChg chg="mod">
          <ac:chgData name="Asher Curtis" userId="494c4f5b-6d11-415a-9d9e-829c1135aa91" providerId="ADAL" clId="{FDEDEEF3-7275-4161-A24C-7071BE30F9A7}" dt="2026-04-06T16:31:08.371" v="192" actId="20577"/>
          <ac:spMkLst>
            <pc:docMk/>
            <pc:sldMk cId="4042885777" sldId="416"/>
            <ac:spMk id="4" creationId="{BE885E30-7711-B15C-C364-66B78BB8A34C}"/>
          </ac:spMkLst>
        </pc:spChg>
      </pc:sldChg>
      <pc:sldChg chg="new del">
        <pc:chgData name="Asher Curtis" userId="494c4f5b-6d11-415a-9d9e-829c1135aa91" providerId="ADAL" clId="{FDEDEEF3-7275-4161-A24C-7071BE30F9A7}" dt="2026-04-06T16:57:27.372" v="255" actId="47"/>
        <pc:sldMkLst>
          <pc:docMk/>
          <pc:sldMk cId="1139238566" sldId="417"/>
        </pc:sldMkLst>
      </pc:sldChg>
      <pc:sldChg chg="new del">
        <pc:chgData name="Asher Curtis" userId="494c4f5b-6d11-415a-9d9e-829c1135aa91" providerId="ADAL" clId="{FDEDEEF3-7275-4161-A24C-7071BE30F9A7}" dt="2026-04-06T16:57:27.372" v="255" actId="47"/>
        <pc:sldMkLst>
          <pc:docMk/>
          <pc:sldMk cId="545816805" sldId="418"/>
        </pc:sldMkLst>
      </pc:sldChg>
      <pc:sldChg chg="modSp add mod ord">
        <pc:chgData name="Asher Curtis" userId="494c4f5b-6d11-415a-9d9e-829c1135aa91" providerId="ADAL" clId="{FDEDEEF3-7275-4161-A24C-7071BE30F9A7}" dt="2026-04-06T16:58:38.672" v="336" actId="20577"/>
        <pc:sldMkLst>
          <pc:docMk/>
          <pc:sldMk cId="3106290090" sldId="419"/>
        </pc:sldMkLst>
        <pc:spChg chg="mod">
          <ac:chgData name="Asher Curtis" userId="494c4f5b-6d11-415a-9d9e-829c1135aa91" providerId="ADAL" clId="{FDEDEEF3-7275-4161-A24C-7071BE30F9A7}" dt="2026-04-06T16:58:38.672" v="336" actId="20577"/>
          <ac:spMkLst>
            <pc:docMk/>
            <pc:sldMk cId="3106290090" sldId="419"/>
            <ac:spMk id="4" creationId="{8DC7C819-D4FD-2F95-3E1F-1EE05A8B3261}"/>
          </ac:spMkLst>
        </pc:spChg>
      </pc:sldChg>
      <pc:sldChg chg="addSp delSp modSp new mod">
        <pc:chgData name="Asher Curtis" userId="494c4f5b-6d11-415a-9d9e-829c1135aa91" providerId="ADAL" clId="{FDEDEEF3-7275-4161-A24C-7071BE30F9A7}" dt="2026-04-06T16:58:07.061" v="296" actId="931"/>
        <pc:sldMkLst>
          <pc:docMk/>
          <pc:sldMk cId="3766414316" sldId="420"/>
        </pc:sldMkLst>
        <pc:spChg chg="mod">
          <ac:chgData name="Asher Curtis" userId="494c4f5b-6d11-415a-9d9e-829c1135aa91" providerId="ADAL" clId="{FDEDEEF3-7275-4161-A24C-7071BE30F9A7}" dt="2026-04-06T16:57:38.662" v="268" actId="20577"/>
          <ac:spMkLst>
            <pc:docMk/>
            <pc:sldMk cId="3766414316" sldId="420"/>
            <ac:spMk id="2" creationId="{71A007F5-DCFD-8FD9-CC3F-53E0C7344F54}"/>
          </ac:spMkLst>
        </pc:spChg>
        <pc:spChg chg="del">
          <ac:chgData name="Asher Curtis" userId="494c4f5b-6d11-415a-9d9e-829c1135aa91" providerId="ADAL" clId="{FDEDEEF3-7275-4161-A24C-7071BE30F9A7}" dt="2026-04-06T16:58:07.061" v="296" actId="931"/>
          <ac:spMkLst>
            <pc:docMk/>
            <pc:sldMk cId="3766414316" sldId="420"/>
            <ac:spMk id="3" creationId="{E4E78037-8BD4-F216-413E-8C2E1A426FCA}"/>
          </ac:spMkLst>
        </pc:spChg>
        <pc:spChg chg="mod">
          <ac:chgData name="Asher Curtis" userId="494c4f5b-6d11-415a-9d9e-829c1135aa91" providerId="ADAL" clId="{FDEDEEF3-7275-4161-A24C-7071BE30F9A7}" dt="2026-04-06T16:57:56.479" v="295" actId="20577"/>
          <ac:spMkLst>
            <pc:docMk/>
            <pc:sldMk cId="3766414316" sldId="420"/>
            <ac:spMk id="4" creationId="{238201ED-E67B-FEFD-92AE-2AD7799DE7BC}"/>
          </ac:spMkLst>
        </pc:spChg>
        <pc:picChg chg="add mod ord">
          <ac:chgData name="Asher Curtis" userId="494c4f5b-6d11-415a-9d9e-829c1135aa91" providerId="ADAL" clId="{FDEDEEF3-7275-4161-A24C-7071BE30F9A7}" dt="2026-04-06T16:58:07.061" v="296" actId="931"/>
          <ac:picMkLst>
            <pc:docMk/>
            <pc:sldMk cId="3766414316" sldId="420"/>
            <ac:picMk id="6" creationId="{6BBFA6D2-5DE2-0115-E1A0-8EF46296C9F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4/6/2026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‹#›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7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8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0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4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AA87F-74B0-1783-24C6-F2D06EC1C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BBDAE-9AC9-0C7F-AF56-E37B9838E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E4EAC-7A7B-FC63-1FDA-2855C3159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Everything happens in one place: the UiPath Platform—where AI Agents aren’t just assistants, they’re true work partners, transforming complexity into a seamless, orchestrated operation.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break it down into three powerful layers: </a:t>
            </a:r>
            <a:r>
              <a:rPr lang="en-US" b="1" dirty="0"/>
              <a:t>Activities</a:t>
            </a:r>
            <a:r>
              <a:rPr lang="en-US" dirty="0"/>
              <a:t> (the building blocks—reading, processing, integrating), </a:t>
            </a:r>
            <a:r>
              <a:rPr lang="en-US" b="1" dirty="0"/>
              <a:t>Workflows</a:t>
            </a:r>
            <a:r>
              <a:rPr lang="en-US" dirty="0"/>
              <a:t> (connecting the dots with human-in-the-loop and testing), and </a:t>
            </a:r>
            <a:r>
              <a:rPr lang="en-US" b="1" dirty="0"/>
              <a:t>Processes</a:t>
            </a:r>
            <a:r>
              <a:rPr lang="en-US" dirty="0"/>
              <a:t> (the big picture—managing, optimizing, and enhancing enterprise operations).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Agentic Orchestration / Maestro takes automation even further—coordinating UiPath Agents, third-party AI models, people, robots, and tools into a single, intelligent system.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existing systems don’t need to be reinvented—our platform integrates seamlessly with your data, applications, and workflows while maintaining enterprise-grade security, governance, and AI trust.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We’re not just compatible with your tech stack—we enhance it. From cloud providers like AWS, Google, and Azure to enterprise apps like Salesforce and SAP, we turn digital chaos into a symphony of efficiency.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D4BF-46AD-CBC7-A571-AF4108DD3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8B97D-45A5-1E45-A1E0-6392C6E84C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50F7A-19A6-7DC3-218E-87FF0BEA0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20573-2E53-4711-7D78-A53968712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1B13E0-6A46-1348-5CD0-C1DE21AEB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8257B-14C0-BA9E-5B6F-AC2131BC4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51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2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c 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D2F92D-2232-B825-2B2D-AC671306A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CFC0D3D-31F1-39A9-7186-66397F2588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4" name="Picture 3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972C56C5-2F0E-B13F-6B45-D0F73E9B1AB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860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List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445" y="406036"/>
            <a:ext cx="8186406" cy="3693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C492763-7F70-C5FA-0820-3577947AC9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696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66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9F63A1E-80AC-873A-7B08-C7265BB596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696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9324E9C-60EB-28A4-B685-42B2774AEF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695" y="297008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FEE20B9-CD1F-8C9B-BEA0-B9D319CCC2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7547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8CB4E0-D660-D5F2-909F-028F7EFFC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30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DAFFA5-C05C-EA69-DBA3-676A18E8CE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97547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D09874F-B2CF-BD5A-EE3E-7444C4E16C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3095" y="2966044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947999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C5F2F5B-6F0D-D207-EBEE-C1FD4E77D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730" y="4367181"/>
            <a:ext cx="1222603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B892A-4F81-3DE8-DAB9-C9ACD1E4B2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8000" y="0"/>
            <a:ext cx="7366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ed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6B5C0D-562C-B668-B0FD-B003E2FB7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2A43680B-0C4E-035C-8289-47EE40A3E9E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9445" y="1089739"/>
            <a:ext cx="7061200" cy="1436291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lvl="0"/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242508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Purpl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5B1E3909-C49C-88C9-7739-53611D8906B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896C50C3-4866-1537-1649-67A0A4D5C70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63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3290" y="4663394"/>
            <a:ext cx="209911" cy="20774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95521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ditable Imag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D98F01-CF66-FB1D-080E-A5DC501E8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8151113" cy="160547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Insert Picture TO ADD BACKGROUND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1B67E1-136D-93A1-515C-30F74BCF4E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EDC79F-91AA-B3FB-6403-6121F91C5F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977" y="0"/>
            <a:ext cx="9144000" cy="514349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EB21C709-91F3-6CAF-A8BD-E48E13397E4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17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7EADFC-8076-BBF7-0C18-A21C6E2C1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C3B490-F950-1939-70F3-B371859507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7E2379E8-F2CC-8B81-C601-399651B1C1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AAD930-ED54-664A-1E97-0233B4FA4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tx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5B9D8E-3EB1-968E-7670-B7DB44AABE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tx2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Black text on a gold background of a logo reading Foster School of Business, University of Washington">
            <a:extLst>
              <a:ext uri="{FF2B5EF4-FFF2-40B4-BE49-F238E27FC236}">
                <a16:creationId xmlns:a16="http://schemas.microsoft.com/office/drawing/2014/main" id="{FC35D0AB-3D5D-25E5-AA78-FD3B13ACFBF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4" y="4159567"/>
            <a:ext cx="1314904" cy="6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20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oster Purpl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A4939C-77CE-3DA1-0128-ADAAB515A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DF57B08-8C4A-3347-B462-B99823F58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9F5EA4AC-71C6-D854-3BA5-146AD76AEF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5" y="1083527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1701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5660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2388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- Edita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D6B2EAA1-56C8-BE7C-EE51-68C128950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446" y="406036"/>
            <a:ext cx="487302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C6CCC-8AA2-B4C9-2718-27DD013B16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78475" y="0"/>
            <a:ext cx="3565525" cy="5143500"/>
          </a:xfrm>
          <a:noFill/>
        </p:spPr>
        <p:txBody>
          <a:bodyPr wrap="square" lIns="0" tIns="0" rIns="0" bIns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0BF171-C36A-97F6-13E8-1D538C262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430" y="1085336"/>
            <a:ext cx="4872038" cy="208448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9445" y="406036"/>
            <a:ext cx="6134555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9445" y="928079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DCE893-6A75-F770-3EBA-345A9472F0A7}"/>
              </a:ext>
            </a:extLst>
          </p:cNvPr>
          <p:cNvSpPr txBox="1"/>
          <p:nvPr userDrawn="1"/>
        </p:nvSpPr>
        <p:spPr>
          <a:xfrm>
            <a:off x="285895" y="4807183"/>
            <a:ext cx="320624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spc="2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Uni Sans Regular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FOSTER SCHOOL OF BUSINESS, UNIVERSITY OF WASHINGTON</a:t>
            </a:r>
            <a:endParaRPr lang="en-US" sz="1600" b="0" i="0" spc="20" baseline="0" dirty="0">
              <a:solidFill>
                <a:schemeClr val="tx1">
                  <a:lumMod val="65000"/>
                  <a:lumOff val="35000"/>
                </a:schemeClr>
              </a:solidFill>
              <a:latin typeface="Uni Sans Regular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B5DED1-6392-63AA-0761-1325CD3A98B5}"/>
              </a:ext>
            </a:extLst>
          </p:cNvPr>
          <p:cNvSpPr txBox="1"/>
          <p:nvPr userDrawn="1"/>
        </p:nvSpPr>
        <p:spPr>
          <a:xfrm>
            <a:off x="6182426" y="4807183"/>
            <a:ext cx="257051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 Normal Medium" panose="02000000000000000000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foster.uw.edu</a:t>
            </a:r>
            <a:endParaRPr lang="en-US" sz="1600" b="0" i="0" dirty="0">
              <a:solidFill>
                <a:schemeClr val="tx1">
                  <a:lumMod val="65000"/>
                  <a:lumOff val="35000"/>
                </a:schemeClr>
              </a:solidFill>
              <a:latin typeface="Encode Sans Normal Medium" panose="02000000000000000000" pitchFamily="2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715F98-A0BC-AA2E-45A5-62072B08C576}"/>
              </a:ext>
            </a:extLst>
          </p:cNvPr>
          <p:cNvCxnSpPr>
            <a:cxnSpLocks/>
          </p:cNvCxnSpPr>
          <p:nvPr userDrawn="1"/>
        </p:nvCxnSpPr>
        <p:spPr>
          <a:xfrm>
            <a:off x="391886" y="4737463"/>
            <a:ext cx="8282669" cy="0"/>
          </a:xfrm>
          <a:prstGeom prst="line">
            <a:avLst/>
          </a:prstGeom>
          <a:ln>
            <a:solidFill>
              <a:srgbClr val="C09F29">
                <a:alpha val="34419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49" r:id="rId3"/>
    <p:sldLayoutId id="2147483663" r:id="rId4"/>
    <p:sldLayoutId id="2147483668" r:id="rId5"/>
    <p:sldLayoutId id="2147483669" r:id="rId6"/>
    <p:sldLayoutId id="2147483675" r:id="rId7"/>
    <p:sldLayoutId id="2147483676" r:id="rId8"/>
    <p:sldLayoutId id="2147483650" r:id="rId9"/>
    <p:sldLayoutId id="2147483665" r:id="rId10"/>
    <p:sldLayoutId id="2147483653" r:id="rId11"/>
    <p:sldLayoutId id="2147483671" r:id="rId12"/>
    <p:sldLayoutId id="2147483662" r:id="rId13"/>
    <p:sldLayoutId id="2147483667" r:id="rId14"/>
    <p:sldLayoutId id="2147483677" r:id="rId15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i="0" kern="1200">
          <a:solidFill>
            <a:schemeClr val="tx2"/>
          </a:solidFill>
          <a:latin typeface="Encode Sans Normal ExtraBold" panose="02000000000000000000" pitchFamily="2" charset="77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None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5938" indent="-174625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5663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31875" indent="-17621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idchart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26B0663-EF24-1647-73F5-01EDE88C8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79957"/>
            <a:ext cx="7762875" cy="452688"/>
          </a:xfrm>
        </p:spPr>
        <p:txBody>
          <a:bodyPr/>
          <a:lstStyle/>
          <a:p>
            <a:r>
              <a:rPr lang="en-US" spc="0" dirty="0">
                <a:solidFill>
                  <a:schemeClr val="bg2">
                    <a:lumMod val="90000"/>
                  </a:schemeClr>
                </a:solidFill>
              </a:rPr>
              <a:t>Adv. Advisory | ACCTG 528 | Class 03</a:t>
            </a:r>
          </a:p>
          <a:p>
            <a:r>
              <a:rPr lang="en-US" dirty="0"/>
              <a:t>MPAcc Class of 2026</a:t>
            </a:r>
            <a:endParaRPr lang="en-US" spc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A986F-1CE3-AE6A-F426-F9525E8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140965"/>
            <a:ext cx="8095065" cy="1938992"/>
          </a:xfrm>
        </p:spPr>
        <p:txBody>
          <a:bodyPr anchor="t"/>
          <a:lstStyle/>
          <a:p>
            <a:r>
              <a:rPr lang="en-US" sz="4800" b="0" dirty="0"/>
              <a:t>Data Tables and Spreadsheet Automation</a:t>
            </a:r>
          </a:p>
        </p:txBody>
      </p:sp>
    </p:spTree>
    <p:extLst>
      <p:ext uri="{BB962C8B-B14F-4D97-AF65-F5344CB8AC3E}">
        <p14:creationId xmlns:p14="http://schemas.microsoft.com/office/powerpoint/2010/main" val="15396426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DC0ED9-48FE-34EC-5ADA-355F4BC1D6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5F9A17-21D2-BB20-F9BF-BAAE67C5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3D1FA-978D-54C1-2B87-4B1136B2B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of Class 02 (Automation Essentials)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Tables and Spreadsheets </a:t>
            </a:r>
          </a:p>
          <a:p>
            <a:pPr marL="801688" lvl="1" indent="-285750"/>
            <a:r>
              <a:rPr lang="en-US" dirty="0"/>
              <a:t>Four Case Paths Overview</a:t>
            </a:r>
          </a:p>
          <a:p>
            <a:pPr marL="801688" lvl="1" indent="-285750"/>
            <a:r>
              <a:rPr lang="en-US" dirty="0"/>
              <a:t>RPA Workflows/Sequences (</a:t>
            </a:r>
            <a:r>
              <a:rPr lang="en-US" dirty="0" err="1"/>
              <a:t>Lucidchart</a:t>
            </a:r>
            <a:r>
              <a:rPr lang="en-US" dirty="0"/>
              <a:t>)</a:t>
            </a:r>
          </a:p>
          <a:p>
            <a:pPr marL="801688" lvl="1" indent="-285750"/>
            <a:r>
              <a:rPr lang="en-US" dirty="0"/>
              <a:t>Workflow set-ups (Maestro)</a:t>
            </a:r>
          </a:p>
          <a:p>
            <a:pPr marL="801688" lvl="1" indent="-285750"/>
            <a:r>
              <a:rPr lang="en-US" dirty="0"/>
              <a:t>Start on the RPA Sequence</a:t>
            </a:r>
          </a:p>
          <a:p>
            <a:pPr marL="801688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514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4F81-7F8B-BAC1-D0EB-3318D2C6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A0DA9E3-3C8E-6104-3CDB-4F7AE8891A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>
            <a:fillRect/>
          </a:stretch>
        </p:blipFill>
        <p:spPr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85E30-7711-B15C-C364-66B78BB8A3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UiPath Cloud: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RPA Workflows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Maestro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Connecting them together</a:t>
            </a:r>
          </a:p>
        </p:txBody>
      </p:sp>
    </p:spTree>
    <p:extLst>
      <p:ext uri="{BB962C8B-B14F-4D97-AF65-F5344CB8AC3E}">
        <p14:creationId xmlns:p14="http://schemas.microsoft.com/office/powerpoint/2010/main" val="404288577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rectangular sign with white text&#10;&#10;AI-generated content may be incorrect.">
            <a:extLst>
              <a:ext uri="{FF2B5EF4-FFF2-40B4-BE49-F238E27FC236}">
                <a16:creationId xmlns:a16="http://schemas.microsoft.com/office/drawing/2014/main" id="{2D557AA9-8FEF-4C94-0D5E-108DEFD3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294" b="25622"/>
          <a:stretch/>
        </p:blipFill>
        <p:spPr>
          <a:xfrm>
            <a:off x="90488" y="840418"/>
            <a:ext cx="8963025" cy="3056263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8B02A910-3949-34FF-B07A-868F3898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30" y="249687"/>
            <a:ext cx="4873022" cy="369332"/>
          </a:xfrm>
        </p:spPr>
        <p:txBody>
          <a:bodyPr/>
          <a:lstStyle/>
          <a:p>
            <a:r>
              <a:rPr lang="en-US" dirty="0"/>
              <a:t>Course Diagram (high-level)</a:t>
            </a:r>
          </a:p>
        </p:txBody>
      </p:sp>
    </p:spTree>
    <p:extLst>
      <p:ext uri="{BB962C8B-B14F-4D97-AF65-F5344CB8AC3E}">
        <p14:creationId xmlns:p14="http://schemas.microsoft.com/office/powerpoint/2010/main" val="229647346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D06EC-4AB4-4292-4444-29AD0A66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net with a rainbow of light&#10;&#10;AI-generated content may be incorrect.">
            <a:extLst>
              <a:ext uri="{FF2B5EF4-FFF2-40B4-BE49-F238E27FC236}">
                <a16:creationId xmlns:a16="http://schemas.microsoft.com/office/drawing/2014/main" id="{33AA38EF-6EDC-4C9D-99BD-8CEA67E60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"/>
            <a:ext cx="9141619" cy="5142161"/>
          </a:xfrm>
          <a:prstGeom prst="rect">
            <a:avLst/>
          </a:prstGeom>
        </p:spPr>
      </p:pic>
      <p:pic>
        <p:nvPicPr>
          <p:cNvPr id="22" name="Picture 21" descr="A blue and black gradient&#10;&#10;Description automatically generated">
            <a:extLst>
              <a:ext uri="{FF2B5EF4-FFF2-40B4-BE49-F238E27FC236}">
                <a16:creationId xmlns:a16="http://schemas.microsoft.com/office/drawing/2014/main" id="{39273404-ABCA-9A2A-025B-1DBAB09BE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0" y="1424554"/>
            <a:ext cx="8527416" cy="25567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BD02BD-CFE3-21E9-A91E-5CB8986D7D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24848" y="2104254"/>
            <a:ext cx="6889543" cy="1885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7DA506-1045-AF1A-6B15-28F7678DD5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012822" y="2789875"/>
            <a:ext cx="5113593" cy="1199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18DD51-62F5-63E5-D380-4CE3D01598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7275" y="4502979"/>
            <a:ext cx="7584687" cy="471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3BE886-4A66-473D-DDCF-8F95E10126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64847" y="3842716"/>
            <a:ext cx="8609549" cy="542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BBDB1B-1E83-68C2-814F-A4D17EAFC79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67659" y="3936926"/>
            <a:ext cx="6203921" cy="3287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1699D1-3E3B-56E8-99EB-6BC57ED1116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736399" y="2978412"/>
            <a:ext cx="1666441" cy="6570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E31ABF-2E7D-D880-2DF8-6BCEEFE115B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769863" y="2277669"/>
            <a:ext cx="3599511" cy="756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029ACC-ADB6-7D53-D1BF-F4499B71610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938791" y="1586438"/>
            <a:ext cx="5408791" cy="12093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F791B4-F783-45AB-DDAE-9FEF39B0391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371238" y="788033"/>
            <a:ext cx="409469" cy="4618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487939-7FC0-FE53-2D87-F70C9DC32F9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760651" y="800544"/>
            <a:ext cx="371378" cy="5094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DB02BB-A7B3-265E-78BF-FCB0D2BDB49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954837" y="810066"/>
            <a:ext cx="423752" cy="4999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8005872-EF96-672F-B840-01C6BC6D2733}"/>
              </a:ext>
            </a:extLst>
          </p:cNvPr>
          <p:cNvSpPr txBox="1"/>
          <p:nvPr/>
        </p:nvSpPr>
        <p:spPr>
          <a:xfrm>
            <a:off x="2807456" y="131090"/>
            <a:ext cx="3510410" cy="461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8561" tIns="68561" rIns="68561" bIns="68561" numCol="1" spcCol="38100" rtlCol="0" anchor="t">
            <a:spAutoFit/>
          </a:bodyPr>
          <a:lstStyle/>
          <a:p>
            <a:pPr defTabSz="342797" hangingPunct="0"/>
            <a:r>
              <a:rPr lang="en-US" sz="2099" b="1" spc="-30">
                <a:solidFill>
                  <a:srgbClr val="FFFFFF"/>
                </a:solidFill>
                <a:latin typeface="HelveticaNeueLT Pro 55 Roman" panose="020B0604020202020204" pitchFamily="34" charset="77"/>
                <a:ea typeface="Calibri"/>
                <a:cs typeface="Calibri"/>
                <a:sym typeface="Helvetica"/>
              </a:rPr>
              <a:t>UiPath Agentic Automation</a:t>
            </a:r>
          </a:p>
        </p:txBody>
      </p:sp>
      <p:pic>
        <p:nvPicPr>
          <p:cNvPr id="3" name="Picture 2" descr="A black background with colorful lights&#10;&#10;AI-generated content may be incorrect.">
            <a:extLst>
              <a:ext uri="{FF2B5EF4-FFF2-40B4-BE49-F238E27FC236}">
                <a16:creationId xmlns:a16="http://schemas.microsoft.com/office/drawing/2014/main" id="{72094D30-8E66-4C43-3A8A-175236D1CA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67700" y="1077512"/>
            <a:ext cx="6803840" cy="27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9805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13E69-7CA4-62DC-D349-864ADBF91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7E87B43-B383-825C-13F5-7FC167A8C1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E0157D1-ECA5-719B-1787-67399927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7C819-D4FD-2F95-3E1F-1EE05A8B3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Review of Class 02 (Automation Essentials)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Data Tables and Spreadsheets 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Four Case Paths Overview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RPA Workflows/Sequences (</a:t>
            </a:r>
            <a:r>
              <a:rPr lang="en-US" b="1" dirty="0" err="1">
                <a:solidFill>
                  <a:schemeClr val="tx2"/>
                </a:solidFill>
              </a:rPr>
              <a:t>Lucidchart</a:t>
            </a:r>
            <a:r>
              <a:rPr lang="en-US" b="1" dirty="0">
                <a:solidFill>
                  <a:schemeClr val="tx2"/>
                </a:solidFill>
              </a:rPr>
              <a:t>)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Workflow set-ups (Maestro)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Start on the RPA Sequence</a:t>
            </a:r>
          </a:p>
          <a:p>
            <a:pPr marL="801688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900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007F5-DCFD-8FD9-CC3F-53E0C734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Lucidchart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BBFA6D2-5DE2-0115-E1A0-8EF46296C9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6893" r="26893"/>
          <a:stretch>
            <a:fillRect/>
          </a:stretch>
        </p:blipFill>
        <p:spPr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201ED-E67B-FEFD-92AE-2AD7799DE7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https://www.lucidchart.com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143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4AD66-8656-6826-2F17-CFCA9448B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0B0E000-C945-5856-EA03-0B5E710268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F78156-D477-B26B-2AF9-C75E647F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will go next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DBF5A-2DEF-0724-6E31-E0E924DC6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Spreadsheets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Costs and benefits of RPA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Selection of Tasks for RPA versus Agent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Manipulation of files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063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D327B-3D25-3436-3BD4-5A597C6A49EC}"/>
              </a:ext>
            </a:extLst>
          </p:cNvPr>
          <p:cNvSpPr txBox="1">
            <a:spLocks/>
          </p:cNvSpPr>
          <p:nvPr/>
        </p:nvSpPr>
        <p:spPr>
          <a:xfrm>
            <a:off x="528972" y="1643081"/>
            <a:ext cx="8086056" cy="121571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06536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25 Foster Template">
  <a:themeElements>
    <a:clrScheme name="2025 Foster">
      <a:dk1>
        <a:srgbClr val="000000"/>
      </a:dk1>
      <a:lt1>
        <a:srgbClr val="FFFFFF"/>
      </a:lt1>
      <a:dk2>
        <a:srgbClr val="32006E"/>
      </a:dk2>
      <a:lt2>
        <a:srgbClr val="FFFFFF"/>
      </a:lt2>
      <a:accent1>
        <a:srgbClr val="B7A579"/>
      </a:accent1>
      <a:accent2>
        <a:srgbClr val="8C51FF"/>
      </a:accent2>
      <a:accent3>
        <a:srgbClr val="917B4C"/>
      </a:accent3>
      <a:accent4>
        <a:srgbClr val="000000"/>
      </a:accent4>
      <a:accent5>
        <a:srgbClr val="D6D5E6"/>
      </a:accent5>
      <a:accent6>
        <a:srgbClr val="C1BAEB"/>
      </a:accent6>
      <a:hlink>
        <a:srgbClr val="6A44AC"/>
      </a:hlink>
      <a:folHlink>
        <a:srgbClr val="6A45AB"/>
      </a:folHlink>
    </a:clrScheme>
    <a:fontScheme name="Custom 1">
      <a:majorFont>
        <a:latin typeface="Encode Sans Norma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83D68AC-D092-DE4D-91CD-78B5B2F14BB7}" vid="{76B0F23E-65E1-BF4F-AD56-3242312FE2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08c221-0eca-4d51-ae15-1dc733eb7f09">
      <Terms xmlns="http://schemas.microsoft.com/office/infopath/2007/PartnerControls"/>
    </lcf76f155ced4ddcb4097134ff3c332f>
    <TaxCatchAll xmlns="ab06a5aa-8e31-4bdb-9b13-38c58a92ec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2147D869F5D4A8DCDB203BDC4D329" ma:contentTypeVersion="15" ma:contentTypeDescription="Create a new document." ma:contentTypeScope="" ma:versionID="f17a597da68fab695020270d6a7086cb">
  <xsd:schema xmlns:xsd="http://www.w3.org/2001/XMLSchema" xmlns:xs="http://www.w3.org/2001/XMLSchema" xmlns:p="http://schemas.microsoft.com/office/2006/metadata/properties" xmlns:ns2="3e08c221-0eca-4d51-ae15-1dc733eb7f09" xmlns:ns3="59ca73c7-24b6-45ce-ba44-a049ea6a0300" xmlns:ns4="ab06a5aa-8e31-4bdb-9b13-38c58a92ec8a" targetNamespace="http://schemas.microsoft.com/office/2006/metadata/properties" ma:root="true" ma:fieldsID="50ee8e58bc979c30809c6ae6bdc56957" ns2:_="" ns3:_="" ns4:_="">
    <xsd:import namespace="3e08c221-0eca-4d51-ae15-1dc733eb7f09"/>
    <xsd:import namespace="59ca73c7-24b6-45ce-ba44-a049ea6a0300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8c221-0eca-4d51-ae15-1dc733eb7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a73c7-24b6-45ce-ba44-a049ea6a03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6e45dac-407b-4abe-b599-ada99fe8f0c3}" ma:internalName="TaxCatchAll" ma:showField="CatchAllData" ma:web="59ca73c7-24b6-45ce-ba44-a049ea6a0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E56C4E-BE7C-4EF0-9A58-932F2D9A29D2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ab06a5aa-8e31-4bdb-9b13-38c58a92ec8a"/>
    <ds:schemaRef ds:uri="59ca73c7-24b6-45ce-ba44-a049ea6a0300"/>
    <ds:schemaRef ds:uri="3e08c221-0eca-4d51-ae15-1dc733eb7f09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0FAB5FD-9BA7-405C-859C-9F45E41B01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87960B-CFD5-4D75-AB4F-AC2F70658F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8c221-0eca-4d51-ae15-1dc733eb7f09"/>
    <ds:schemaRef ds:uri="59ca73c7-24b6-45ce-ba44-a049ea6a0300"/>
    <ds:schemaRef ds:uri="ab06a5aa-8e31-4bdb-9b13-38c58a92e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337</Words>
  <Application>Microsoft Office PowerPoint</Application>
  <PresentationFormat>On-screen Show (16:9)</PresentationFormat>
  <Paragraphs>51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Uni Sans Regular</vt:lpstr>
      <vt:lpstr>Open Sans Light</vt:lpstr>
      <vt:lpstr>Encode Sans Normal Medium</vt:lpstr>
      <vt:lpstr>Open Sans</vt:lpstr>
      <vt:lpstr>HelveticaNeueLT Pro 55 Roman</vt:lpstr>
      <vt:lpstr>Encode Sans Normal ExtraBold</vt:lpstr>
      <vt:lpstr>Calibri</vt:lpstr>
      <vt:lpstr>2025 Foster Template</vt:lpstr>
      <vt:lpstr>Data Tables and Spreadsheet Automation</vt:lpstr>
      <vt:lpstr>What will we do today?</vt:lpstr>
      <vt:lpstr>Review</vt:lpstr>
      <vt:lpstr>Course Diagram (high-level)</vt:lpstr>
      <vt:lpstr>PowerPoint Presentation</vt:lpstr>
      <vt:lpstr>What will we do today?</vt:lpstr>
      <vt:lpstr>Lucidchart</vt:lpstr>
      <vt:lpstr>Where we will go next</vt:lpstr>
      <vt:lpstr>PowerPoint Presentation</vt:lpstr>
    </vt:vector>
  </TitlesOfParts>
  <Manager/>
  <Company>UW Foster School of Business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Foster Template</dc:title>
  <dc:subject/>
  <dc:creator>Stephanie Hennessy</dc:creator>
  <cp:keywords>PowerPoint, Template</cp:keywords>
  <dc:description/>
  <cp:lastModifiedBy>Asher Curtis</cp:lastModifiedBy>
  <cp:revision>5</cp:revision>
  <cp:lastPrinted>2026-04-01T16:38:15Z</cp:lastPrinted>
  <dcterms:created xsi:type="dcterms:W3CDTF">2026-02-18T18:51:35Z</dcterms:created>
  <dcterms:modified xsi:type="dcterms:W3CDTF">2026-04-06T16:58:43Z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0x010100CC02147D869F5D4A8DCDB203BDC4D329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  <property fmtid="{D5CDD505-2E9C-101B-9397-08002B2CF9AE}" pid="11" name="Order">
    <vt:r8>2700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MediaServiceImageTags">
    <vt:lpwstr/>
  </property>
</Properties>
</file>