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63" r:id="rId5"/>
    <p:sldId id="398" r:id="rId6"/>
    <p:sldId id="413" r:id="rId7"/>
    <p:sldId id="265" r:id="rId8"/>
    <p:sldId id="421" r:id="rId9"/>
    <p:sldId id="422" r:id="rId10"/>
    <p:sldId id="420" r:id="rId11"/>
    <p:sldId id="423" r:id="rId12"/>
    <p:sldId id="424" r:id="rId13"/>
    <p:sldId id="425" r:id="rId14"/>
    <p:sldId id="426" r:id="rId15"/>
    <p:sldId id="415" r:id="rId16"/>
    <p:sldId id="412" r:id="rId17"/>
  </p:sldIdLst>
  <p:sldSz cx="9144000" cy="5143500" type="screen16x9"/>
  <p:notesSz cx="6858000" cy="9144000"/>
  <p:embeddedFontLst>
    <p:embeddedFont>
      <p:font typeface="Encode Sans Normal ExtraBold" panose="02000000000000000000" pitchFamily="2" charset="0"/>
      <p:bold r:id="rId20"/>
    </p:embeddedFont>
    <p:embeddedFont>
      <p:font typeface="Encode Sans Normal Medium" panose="02000000000000000000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italic r:id="rId2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3"/>
            <p14:sldId id="265"/>
            <p14:sldId id="421"/>
            <p14:sldId id="422"/>
            <p14:sldId id="420"/>
            <p14:sldId id="423"/>
            <p14:sldId id="424"/>
            <p14:sldId id="425"/>
            <p14:sldId id="426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277CF-F00B-47D7-B604-3FF23D2F0239}" v="15" dt="2026-04-08T16:40:03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2"/>
    <p:restoredTop sz="96327"/>
  </p:normalViewPr>
  <p:slideViewPr>
    <p:cSldViewPr snapToGrid="0">
      <p:cViewPr varScale="1">
        <p:scale>
          <a:sx n="202" d="100"/>
          <a:sy n="202" d="100"/>
        </p:scale>
        <p:origin x="3402" y="16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undo custSel addSld delSld modSld sldOrd modSection">
      <pc:chgData name="Asher Curtis" userId="494c4f5b-6d11-415a-9d9e-829c1135aa91" providerId="ADAL" clId="{FDEDEEF3-7275-4161-A24C-7071BE30F9A7}" dt="2026-04-08T16:40:31.129" v="579" actId="11529"/>
      <pc:docMkLst>
        <pc:docMk/>
      </pc:docMkLst>
      <pc:sldChg chg="modSp mod">
        <pc:chgData name="Asher Curtis" userId="494c4f5b-6d11-415a-9d9e-829c1135aa91" providerId="ADAL" clId="{FDEDEEF3-7275-4161-A24C-7071BE30F9A7}" dt="2026-04-08T16:09:37.736" v="5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4-08T16:09:37.736" v="5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4-08T16:09:32.492" v="3" actId="404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4-08T16:16:36.287" v="239" actId="113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4-08T16:16:36.287" v="239" actId="113"/>
          <ac:spMkLst>
            <pc:docMk/>
            <pc:sldMk cId="3277751441" sldId="398"/>
            <ac:spMk id="4" creationId="{AEC3D1FA-978D-54C1-2B87-4B1136B2B60E}"/>
          </ac:spMkLst>
        </pc:spChg>
      </pc:sldChg>
      <pc:sldChg chg="modSp mod">
        <pc:chgData name="Asher Curtis" userId="494c4f5b-6d11-415a-9d9e-829c1135aa91" providerId="ADAL" clId="{FDEDEEF3-7275-4161-A24C-7071BE30F9A7}" dt="2026-04-08T16:16:12.561" v="235" actId="20577"/>
        <pc:sldMkLst>
          <pc:docMk/>
          <pc:sldMk cId="4292406331" sldId="415"/>
        </pc:sldMkLst>
        <pc:spChg chg="mod">
          <ac:chgData name="Asher Curtis" userId="494c4f5b-6d11-415a-9d9e-829c1135aa91" providerId="ADAL" clId="{FDEDEEF3-7275-4161-A24C-7071BE30F9A7}" dt="2026-04-08T16:16:12.561" v="235" actId="20577"/>
          <ac:spMkLst>
            <pc:docMk/>
            <pc:sldMk cId="4292406331" sldId="415"/>
            <ac:spMk id="4" creationId="{E5ADBF5A-2DEF-0724-6E31-E0E924DC6537}"/>
          </ac:spMkLst>
        </pc:spChg>
      </pc:sldChg>
      <pc:sldChg chg="del">
        <pc:chgData name="Asher Curtis" userId="494c4f5b-6d11-415a-9d9e-829c1135aa91" providerId="ADAL" clId="{FDEDEEF3-7275-4161-A24C-7071BE30F9A7}" dt="2026-04-08T16:13:08.593" v="226" actId="47"/>
        <pc:sldMkLst>
          <pc:docMk/>
          <pc:sldMk cId="4042885777" sldId="416"/>
        </pc:sldMkLst>
      </pc:sldChg>
      <pc:sldChg chg="del">
        <pc:chgData name="Asher Curtis" userId="494c4f5b-6d11-415a-9d9e-829c1135aa91" providerId="ADAL" clId="{FDEDEEF3-7275-4161-A24C-7071BE30F9A7}" dt="2026-04-08T16:16:59.412" v="245" actId="47"/>
        <pc:sldMkLst>
          <pc:docMk/>
          <pc:sldMk cId="3106290090" sldId="419"/>
        </pc:sldMkLst>
      </pc:sldChg>
      <pc:sldChg chg="modSp add mod ord">
        <pc:chgData name="Asher Curtis" userId="494c4f5b-6d11-415a-9d9e-829c1135aa91" providerId="ADAL" clId="{FDEDEEF3-7275-4161-A24C-7071BE30F9A7}" dt="2026-04-08T16:16:51.571" v="244" actId="207"/>
        <pc:sldMkLst>
          <pc:docMk/>
          <pc:sldMk cId="48215175" sldId="420"/>
        </pc:sldMkLst>
        <pc:spChg chg="mod">
          <ac:chgData name="Asher Curtis" userId="494c4f5b-6d11-415a-9d9e-829c1135aa91" providerId="ADAL" clId="{FDEDEEF3-7275-4161-A24C-7071BE30F9A7}" dt="2026-04-08T16:16:51.571" v="244" actId="207"/>
          <ac:spMkLst>
            <pc:docMk/>
            <pc:sldMk cId="48215175" sldId="420"/>
            <ac:spMk id="4" creationId="{2FA19130-EF7F-67DC-75C4-4F8E856CE671}"/>
          </ac:spMkLst>
        </pc:spChg>
      </pc:sldChg>
      <pc:sldChg chg="del">
        <pc:chgData name="Asher Curtis" userId="494c4f5b-6d11-415a-9d9e-829c1135aa91" providerId="ADAL" clId="{FDEDEEF3-7275-4161-A24C-7071BE30F9A7}" dt="2026-04-08T16:16:19.994" v="236" actId="47"/>
        <pc:sldMkLst>
          <pc:docMk/>
          <pc:sldMk cId="3766414316" sldId="420"/>
        </pc:sldMkLst>
      </pc:sldChg>
      <pc:sldChg chg="addSp modSp new mod">
        <pc:chgData name="Asher Curtis" userId="494c4f5b-6d11-415a-9d9e-829c1135aa91" providerId="ADAL" clId="{FDEDEEF3-7275-4161-A24C-7071BE30F9A7}" dt="2026-04-08T16:25:34.141" v="365" actId="404"/>
        <pc:sldMkLst>
          <pc:docMk/>
          <pc:sldMk cId="898816718" sldId="421"/>
        </pc:sldMkLst>
        <pc:spChg chg="add mod">
          <ac:chgData name="Asher Curtis" userId="494c4f5b-6d11-415a-9d9e-829c1135aa91" providerId="ADAL" clId="{FDEDEEF3-7275-4161-A24C-7071BE30F9A7}" dt="2026-04-08T16:22:09.775" v="257" actId="1582"/>
          <ac:spMkLst>
            <pc:docMk/>
            <pc:sldMk cId="898816718" sldId="421"/>
            <ac:spMk id="11" creationId="{BA803929-7571-553F-DC77-B0305A1B9F9F}"/>
          </ac:spMkLst>
        </pc:spChg>
        <pc:spChg chg="add mod">
          <ac:chgData name="Asher Curtis" userId="494c4f5b-6d11-415a-9d9e-829c1135aa91" providerId="ADAL" clId="{FDEDEEF3-7275-4161-A24C-7071BE30F9A7}" dt="2026-04-08T16:23:27.700" v="284" actId="1076"/>
          <ac:spMkLst>
            <pc:docMk/>
            <pc:sldMk cId="898816718" sldId="421"/>
            <ac:spMk id="16" creationId="{522FE214-C87D-E678-41A5-C5DB1BBEEF53}"/>
          </ac:spMkLst>
        </pc:spChg>
        <pc:spChg chg="add mod">
          <ac:chgData name="Asher Curtis" userId="494c4f5b-6d11-415a-9d9e-829c1135aa91" providerId="ADAL" clId="{FDEDEEF3-7275-4161-A24C-7071BE30F9A7}" dt="2026-04-08T16:24:32.047" v="340" actId="1076"/>
          <ac:spMkLst>
            <pc:docMk/>
            <pc:sldMk cId="898816718" sldId="421"/>
            <ac:spMk id="17" creationId="{6B68B3F8-2C9F-6300-5686-8D92E87C83B1}"/>
          </ac:spMkLst>
        </pc:spChg>
        <pc:spChg chg="add mod">
          <ac:chgData name="Asher Curtis" userId="494c4f5b-6d11-415a-9d9e-829c1135aa91" providerId="ADAL" clId="{FDEDEEF3-7275-4161-A24C-7071BE30F9A7}" dt="2026-04-08T16:24:28.846" v="339" actId="207"/>
          <ac:spMkLst>
            <pc:docMk/>
            <pc:sldMk cId="898816718" sldId="421"/>
            <ac:spMk id="18" creationId="{49B5F88E-27D5-21EF-D9D7-5E09EA3E8E39}"/>
          </ac:spMkLst>
        </pc:spChg>
        <pc:spChg chg="add mod">
          <ac:chgData name="Asher Curtis" userId="494c4f5b-6d11-415a-9d9e-829c1135aa91" providerId="ADAL" clId="{FDEDEEF3-7275-4161-A24C-7071BE30F9A7}" dt="2026-04-08T16:25:34.141" v="365" actId="404"/>
          <ac:spMkLst>
            <pc:docMk/>
            <pc:sldMk cId="898816718" sldId="421"/>
            <ac:spMk id="24" creationId="{0F5E16A9-2182-4E4C-DA22-2D25BDB790DA}"/>
          </ac:spMkLst>
        </pc:spChg>
        <pc:picChg chg="add mod">
          <ac:chgData name="Asher Curtis" userId="494c4f5b-6d11-415a-9d9e-829c1135aa91" providerId="ADAL" clId="{FDEDEEF3-7275-4161-A24C-7071BE30F9A7}" dt="2026-04-08T16:21:18.861" v="250" actId="1076"/>
          <ac:picMkLst>
            <pc:docMk/>
            <pc:sldMk cId="898816718" sldId="421"/>
            <ac:picMk id="4" creationId="{530CAD22-8B85-236B-8A58-25C5182C7CD5}"/>
          </ac:picMkLst>
        </pc:picChg>
        <pc:cxnChg chg="add mod">
          <ac:chgData name="Asher Curtis" userId="494c4f5b-6d11-415a-9d9e-829c1135aa91" providerId="ADAL" clId="{FDEDEEF3-7275-4161-A24C-7071BE30F9A7}" dt="2026-04-08T16:24:42.544" v="342" actId="14100"/>
          <ac:cxnSpMkLst>
            <pc:docMk/>
            <pc:sldMk cId="898816718" sldId="421"/>
            <ac:cxnSpMk id="6" creationId="{A5B44DFB-1DDE-D3F0-0CFF-E9A9BAD38974}"/>
          </ac:cxnSpMkLst>
        </pc:cxnChg>
        <pc:cxnChg chg="add mod">
          <ac:chgData name="Asher Curtis" userId="494c4f5b-6d11-415a-9d9e-829c1135aa91" providerId="ADAL" clId="{FDEDEEF3-7275-4161-A24C-7071BE30F9A7}" dt="2026-04-08T16:24:35.415" v="341" actId="14100"/>
          <ac:cxnSpMkLst>
            <pc:docMk/>
            <pc:sldMk cId="898816718" sldId="421"/>
            <ac:cxnSpMk id="8" creationId="{ABC31247-5D67-6526-09FA-5F2D8CDCC4C4}"/>
          </ac:cxnSpMkLst>
        </pc:cxnChg>
        <pc:cxnChg chg="add mod">
          <ac:chgData name="Asher Curtis" userId="494c4f5b-6d11-415a-9d9e-829c1135aa91" providerId="ADAL" clId="{FDEDEEF3-7275-4161-A24C-7071BE30F9A7}" dt="2026-04-08T16:24:45.672" v="343" actId="14100"/>
          <ac:cxnSpMkLst>
            <pc:docMk/>
            <pc:sldMk cId="898816718" sldId="421"/>
            <ac:cxnSpMk id="10" creationId="{41210642-4DFE-E5BE-A37A-FBCD4D847BC1}"/>
          </ac:cxnSpMkLst>
        </pc:cxnChg>
        <pc:cxnChg chg="add">
          <ac:chgData name="Asher Curtis" userId="494c4f5b-6d11-415a-9d9e-829c1135aa91" providerId="ADAL" clId="{FDEDEEF3-7275-4161-A24C-7071BE30F9A7}" dt="2026-04-08T16:22:27.605" v="258" actId="11529"/>
          <ac:cxnSpMkLst>
            <pc:docMk/>
            <pc:sldMk cId="898816718" sldId="421"/>
            <ac:cxnSpMk id="13" creationId="{4F0035DB-8AB8-D718-160D-603119D1987D}"/>
          </ac:cxnSpMkLst>
        </pc:cxnChg>
        <pc:cxnChg chg="add">
          <ac:chgData name="Asher Curtis" userId="494c4f5b-6d11-415a-9d9e-829c1135aa91" providerId="ADAL" clId="{FDEDEEF3-7275-4161-A24C-7071BE30F9A7}" dt="2026-04-08T16:22:32.739" v="259" actId="11529"/>
          <ac:cxnSpMkLst>
            <pc:docMk/>
            <pc:sldMk cId="898816718" sldId="421"/>
            <ac:cxnSpMk id="15" creationId="{0047F08B-2C17-F8AA-75D7-3D6FE64BC298}"/>
          </ac:cxnSpMkLst>
        </pc:cxnChg>
        <pc:cxnChg chg="add">
          <ac:chgData name="Asher Curtis" userId="494c4f5b-6d11-415a-9d9e-829c1135aa91" providerId="ADAL" clId="{FDEDEEF3-7275-4161-A24C-7071BE30F9A7}" dt="2026-04-08T16:25:00.894" v="344" actId="11529"/>
          <ac:cxnSpMkLst>
            <pc:docMk/>
            <pc:sldMk cId="898816718" sldId="421"/>
            <ac:cxnSpMk id="23" creationId="{F5B20F22-AED2-E8EB-B1EF-E6F7327A3343}"/>
          </ac:cxnSpMkLst>
        </pc:cxnChg>
      </pc:sldChg>
      <pc:sldChg chg="addSp delSp modSp new mod">
        <pc:chgData name="Asher Curtis" userId="494c4f5b-6d11-415a-9d9e-829c1135aa91" providerId="ADAL" clId="{FDEDEEF3-7275-4161-A24C-7071BE30F9A7}" dt="2026-04-08T16:27:53.691" v="381" actId="14100"/>
        <pc:sldMkLst>
          <pc:docMk/>
          <pc:sldMk cId="1048658841" sldId="422"/>
        </pc:sldMkLst>
        <pc:spChg chg="add mod">
          <ac:chgData name="Asher Curtis" userId="494c4f5b-6d11-415a-9d9e-829c1135aa91" providerId="ADAL" clId="{FDEDEEF3-7275-4161-A24C-7071BE30F9A7}" dt="2026-04-08T16:27:32.540" v="372" actId="1076"/>
          <ac:spMkLst>
            <pc:docMk/>
            <pc:sldMk cId="1048658841" sldId="422"/>
            <ac:spMk id="9" creationId="{3A479EAF-14D0-9316-0D34-7ABC38FFB387}"/>
          </ac:spMkLst>
        </pc:spChg>
        <pc:spChg chg="add mod">
          <ac:chgData name="Asher Curtis" userId="494c4f5b-6d11-415a-9d9e-829c1135aa91" providerId="ADAL" clId="{FDEDEEF3-7275-4161-A24C-7071BE30F9A7}" dt="2026-04-08T16:27:45.445" v="380" actId="20577"/>
          <ac:spMkLst>
            <pc:docMk/>
            <pc:sldMk cId="1048658841" sldId="422"/>
            <ac:spMk id="10" creationId="{5DDEB810-551A-736D-ACC8-A3FB24516F7E}"/>
          </ac:spMkLst>
        </pc:spChg>
        <pc:picChg chg="add mod">
          <ac:chgData name="Asher Curtis" userId="494c4f5b-6d11-415a-9d9e-829c1135aa91" providerId="ADAL" clId="{FDEDEEF3-7275-4161-A24C-7071BE30F9A7}" dt="2026-04-08T16:26:36.631" v="368" actId="1076"/>
          <ac:picMkLst>
            <pc:docMk/>
            <pc:sldMk cId="1048658841" sldId="422"/>
            <ac:picMk id="4" creationId="{154AF8AA-C364-24E3-A004-80CC139922AF}"/>
          </ac:picMkLst>
        </pc:picChg>
        <pc:cxnChg chg="add mod">
          <ac:chgData name="Asher Curtis" userId="494c4f5b-6d11-415a-9d9e-829c1135aa91" providerId="ADAL" clId="{FDEDEEF3-7275-4161-A24C-7071BE30F9A7}" dt="2026-04-08T16:27:45.445" v="380" actId="20577"/>
          <ac:cxnSpMkLst>
            <pc:docMk/>
            <pc:sldMk cId="1048658841" sldId="422"/>
            <ac:cxnSpMk id="5" creationId="{25C88967-CD10-7D2D-2D02-E447190BE0A8}"/>
          </ac:cxnSpMkLst>
        </pc:cxnChg>
        <pc:cxnChg chg="add mod">
          <ac:chgData name="Asher Curtis" userId="494c4f5b-6d11-415a-9d9e-829c1135aa91" providerId="ADAL" clId="{FDEDEEF3-7275-4161-A24C-7071BE30F9A7}" dt="2026-04-08T16:27:45.445" v="380" actId="20577"/>
          <ac:cxnSpMkLst>
            <pc:docMk/>
            <pc:sldMk cId="1048658841" sldId="422"/>
            <ac:cxnSpMk id="6" creationId="{05DC2727-C267-A350-F1E8-EC2487F78F82}"/>
          </ac:cxnSpMkLst>
        </pc:cxnChg>
        <pc:cxnChg chg="add mod">
          <ac:chgData name="Asher Curtis" userId="494c4f5b-6d11-415a-9d9e-829c1135aa91" providerId="ADAL" clId="{FDEDEEF3-7275-4161-A24C-7071BE30F9A7}" dt="2026-04-08T16:27:53.691" v="381" actId="14100"/>
          <ac:cxnSpMkLst>
            <pc:docMk/>
            <pc:sldMk cId="1048658841" sldId="422"/>
            <ac:cxnSpMk id="7" creationId="{F2C4E86B-890B-7726-BBB6-8CC93FC4E34B}"/>
          </ac:cxnSpMkLst>
        </pc:cxnChg>
        <pc:cxnChg chg="add del mod">
          <ac:chgData name="Asher Curtis" userId="494c4f5b-6d11-415a-9d9e-829c1135aa91" providerId="ADAL" clId="{FDEDEEF3-7275-4161-A24C-7071BE30F9A7}" dt="2026-04-08T16:27:26.693" v="371" actId="478"/>
          <ac:cxnSpMkLst>
            <pc:docMk/>
            <pc:sldMk cId="1048658841" sldId="422"/>
            <ac:cxnSpMk id="8" creationId="{0AA818DA-F242-81E0-D426-E3619010738B}"/>
          </ac:cxnSpMkLst>
        </pc:cxnChg>
      </pc:sldChg>
      <pc:sldChg chg="addSp modSp new mod">
        <pc:chgData name="Asher Curtis" userId="494c4f5b-6d11-415a-9d9e-829c1135aa91" providerId="ADAL" clId="{FDEDEEF3-7275-4161-A24C-7071BE30F9A7}" dt="2026-04-08T16:29:56.074" v="390" actId="11529"/>
        <pc:sldMkLst>
          <pc:docMk/>
          <pc:sldMk cId="3283351885" sldId="423"/>
        </pc:sldMkLst>
        <pc:spChg chg="add mod">
          <ac:chgData name="Asher Curtis" userId="494c4f5b-6d11-415a-9d9e-829c1135aa91" providerId="ADAL" clId="{FDEDEEF3-7275-4161-A24C-7071BE30F9A7}" dt="2026-04-08T16:29:26.487" v="389" actId="14100"/>
          <ac:spMkLst>
            <pc:docMk/>
            <pc:sldMk cId="3283351885" sldId="423"/>
            <ac:spMk id="5" creationId="{2556A145-3D31-6D88-6D02-CC9816EBFE90}"/>
          </ac:spMkLst>
        </pc:spChg>
        <pc:picChg chg="add mod">
          <ac:chgData name="Asher Curtis" userId="494c4f5b-6d11-415a-9d9e-829c1135aa91" providerId="ADAL" clId="{FDEDEEF3-7275-4161-A24C-7071BE30F9A7}" dt="2026-04-08T16:29:19.382" v="387" actId="1076"/>
          <ac:picMkLst>
            <pc:docMk/>
            <pc:sldMk cId="3283351885" sldId="423"/>
            <ac:picMk id="4" creationId="{55067B6E-93AA-F8E2-2FC7-CCFC33D05C38}"/>
          </ac:picMkLst>
        </pc:picChg>
        <pc:cxnChg chg="add">
          <ac:chgData name="Asher Curtis" userId="494c4f5b-6d11-415a-9d9e-829c1135aa91" providerId="ADAL" clId="{FDEDEEF3-7275-4161-A24C-7071BE30F9A7}" dt="2026-04-08T16:29:56.074" v="390" actId="11529"/>
          <ac:cxnSpMkLst>
            <pc:docMk/>
            <pc:sldMk cId="3283351885" sldId="423"/>
            <ac:cxnSpMk id="7" creationId="{26BAC357-06BC-63A6-636E-574F259480D1}"/>
          </ac:cxnSpMkLst>
        </pc:cxnChg>
      </pc:sldChg>
      <pc:sldChg chg="addSp modSp new mod">
        <pc:chgData name="Asher Curtis" userId="494c4f5b-6d11-415a-9d9e-829c1135aa91" providerId="ADAL" clId="{FDEDEEF3-7275-4161-A24C-7071BE30F9A7}" dt="2026-04-08T16:34:28.793" v="514" actId="1076"/>
        <pc:sldMkLst>
          <pc:docMk/>
          <pc:sldMk cId="1095693702" sldId="424"/>
        </pc:sldMkLst>
        <pc:spChg chg="add mod">
          <ac:chgData name="Asher Curtis" userId="494c4f5b-6d11-415a-9d9e-829c1135aa91" providerId="ADAL" clId="{FDEDEEF3-7275-4161-A24C-7071BE30F9A7}" dt="2026-04-08T16:33:02.038" v="481" actId="1038"/>
          <ac:spMkLst>
            <pc:docMk/>
            <pc:sldMk cId="1095693702" sldId="424"/>
            <ac:spMk id="7" creationId="{07F8C7C7-6609-C51B-1F0A-406A63F3C80F}"/>
          </ac:spMkLst>
        </pc:spChg>
        <pc:spChg chg="add mod">
          <ac:chgData name="Asher Curtis" userId="494c4f5b-6d11-415a-9d9e-829c1135aa91" providerId="ADAL" clId="{FDEDEEF3-7275-4161-A24C-7071BE30F9A7}" dt="2026-04-08T16:33:09.349" v="491" actId="1038"/>
          <ac:spMkLst>
            <pc:docMk/>
            <pc:sldMk cId="1095693702" sldId="424"/>
            <ac:spMk id="8" creationId="{C06B2ABF-E457-C3B1-F429-F34920B57B0F}"/>
          </ac:spMkLst>
        </pc:spChg>
        <pc:spChg chg="add mod">
          <ac:chgData name="Asher Curtis" userId="494c4f5b-6d11-415a-9d9e-829c1135aa91" providerId="ADAL" clId="{FDEDEEF3-7275-4161-A24C-7071BE30F9A7}" dt="2026-04-08T16:32:54.547" v="471" actId="1076"/>
          <ac:spMkLst>
            <pc:docMk/>
            <pc:sldMk cId="1095693702" sldId="424"/>
            <ac:spMk id="9" creationId="{0206E804-B6CE-CCD1-FD57-BDEA4AD71FFB}"/>
          </ac:spMkLst>
        </pc:spChg>
        <pc:spChg chg="add mod">
          <ac:chgData name="Asher Curtis" userId="494c4f5b-6d11-415a-9d9e-829c1135aa91" providerId="ADAL" clId="{FDEDEEF3-7275-4161-A24C-7071BE30F9A7}" dt="2026-04-08T16:34:28.793" v="514" actId="1076"/>
          <ac:spMkLst>
            <pc:docMk/>
            <pc:sldMk cId="1095693702" sldId="424"/>
            <ac:spMk id="12" creationId="{FF7BA86B-EE7F-070B-12D6-2B680CCC8069}"/>
          </ac:spMkLst>
        </pc:spChg>
        <pc:picChg chg="add mod">
          <ac:chgData name="Asher Curtis" userId="494c4f5b-6d11-415a-9d9e-829c1135aa91" providerId="ADAL" clId="{FDEDEEF3-7275-4161-A24C-7071BE30F9A7}" dt="2026-04-08T16:32:58.001" v="472" actId="1076"/>
          <ac:picMkLst>
            <pc:docMk/>
            <pc:sldMk cId="1095693702" sldId="424"/>
            <ac:picMk id="4" creationId="{9F0D6934-0C66-5F38-26A4-1ECB27AC31A2}"/>
          </ac:picMkLst>
        </pc:picChg>
        <pc:cxnChg chg="add">
          <ac:chgData name="Asher Curtis" userId="494c4f5b-6d11-415a-9d9e-829c1135aa91" providerId="ADAL" clId="{FDEDEEF3-7275-4161-A24C-7071BE30F9A7}" dt="2026-04-08T16:31:27.674" v="394" actId="11529"/>
          <ac:cxnSpMkLst>
            <pc:docMk/>
            <pc:sldMk cId="1095693702" sldId="424"/>
            <ac:cxnSpMk id="6" creationId="{2FC7330D-BB57-9040-13F6-5B7DEBE69323}"/>
          </ac:cxnSpMkLst>
        </pc:cxnChg>
        <pc:cxnChg chg="add">
          <ac:chgData name="Asher Curtis" userId="494c4f5b-6d11-415a-9d9e-829c1135aa91" providerId="ADAL" clId="{FDEDEEF3-7275-4161-A24C-7071BE30F9A7}" dt="2026-04-08T16:33:55.433" v="492" actId="11529"/>
          <ac:cxnSpMkLst>
            <pc:docMk/>
            <pc:sldMk cId="1095693702" sldId="424"/>
            <ac:cxnSpMk id="11" creationId="{70C64ED8-BBE5-3FE5-BEBD-9E753F9C0E7E}"/>
          </ac:cxnSpMkLst>
        </pc:cxnChg>
      </pc:sldChg>
      <pc:sldChg chg="addSp modSp new mod">
        <pc:chgData name="Asher Curtis" userId="494c4f5b-6d11-415a-9d9e-829c1135aa91" providerId="ADAL" clId="{FDEDEEF3-7275-4161-A24C-7071BE30F9A7}" dt="2026-04-08T16:39:07.446" v="554" actId="20577"/>
        <pc:sldMkLst>
          <pc:docMk/>
          <pc:sldMk cId="3760806702" sldId="425"/>
        </pc:sldMkLst>
        <pc:spChg chg="add mod">
          <ac:chgData name="Asher Curtis" userId="494c4f5b-6d11-415a-9d9e-829c1135aa91" providerId="ADAL" clId="{FDEDEEF3-7275-4161-A24C-7071BE30F9A7}" dt="2026-04-08T16:39:07.446" v="554" actId="20577"/>
          <ac:spMkLst>
            <pc:docMk/>
            <pc:sldMk cId="3760806702" sldId="425"/>
            <ac:spMk id="6" creationId="{44A53167-92EE-3609-362D-8497D9A1B659}"/>
          </ac:spMkLst>
        </pc:spChg>
        <pc:spChg chg="add mod">
          <ac:chgData name="Asher Curtis" userId="494c4f5b-6d11-415a-9d9e-829c1135aa91" providerId="ADAL" clId="{FDEDEEF3-7275-4161-A24C-7071BE30F9A7}" dt="2026-04-08T16:38:36.066" v="528" actId="20577"/>
          <ac:spMkLst>
            <pc:docMk/>
            <pc:sldMk cId="3760806702" sldId="425"/>
            <ac:spMk id="12" creationId="{E546A2AC-4345-4732-3C22-439C20E6B5EF}"/>
          </ac:spMkLst>
        </pc:spChg>
        <pc:picChg chg="add">
          <ac:chgData name="Asher Curtis" userId="494c4f5b-6d11-415a-9d9e-829c1135aa91" providerId="ADAL" clId="{FDEDEEF3-7275-4161-A24C-7071BE30F9A7}" dt="2026-04-08T16:37:14.955" v="516" actId="22"/>
          <ac:picMkLst>
            <pc:docMk/>
            <pc:sldMk cId="3760806702" sldId="425"/>
            <ac:picMk id="4" creationId="{1E05A52B-9534-5A0F-4286-A3C2B2DB9B8E}"/>
          </ac:picMkLst>
        </pc:picChg>
        <pc:cxnChg chg="add mod">
          <ac:chgData name="Asher Curtis" userId="494c4f5b-6d11-415a-9d9e-829c1135aa91" providerId="ADAL" clId="{FDEDEEF3-7275-4161-A24C-7071BE30F9A7}" dt="2026-04-08T16:39:06.520" v="550" actId="20577"/>
          <ac:cxnSpMkLst>
            <pc:docMk/>
            <pc:sldMk cId="3760806702" sldId="425"/>
            <ac:cxnSpMk id="5" creationId="{C43B5CFE-320E-6294-8AF9-E9BE41C83CEC}"/>
          </ac:cxnSpMkLst>
        </pc:cxnChg>
        <pc:cxnChg chg="add">
          <ac:chgData name="Asher Curtis" userId="494c4f5b-6d11-415a-9d9e-829c1135aa91" providerId="ADAL" clId="{FDEDEEF3-7275-4161-A24C-7071BE30F9A7}" dt="2026-04-08T16:38:16.109" v="524" actId="11529"/>
          <ac:cxnSpMkLst>
            <pc:docMk/>
            <pc:sldMk cId="3760806702" sldId="425"/>
            <ac:cxnSpMk id="11" creationId="{DC18AD96-6E73-E804-0689-28EFC6E4AEF2}"/>
          </ac:cxnSpMkLst>
        </pc:cxnChg>
      </pc:sldChg>
      <pc:sldChg chg="addSp modSp new mod">
        <pc:chgData name="Asher Curtis" userId="494c4f5b-6d11-415a-9d9e-829c1135aa91" providerId="ADAL" clId="{FDEDEEF3-7275-4161-A24C-7071BE30F9A7}" dt="2026-04-08T16:40:31.129" v="579" actId="11529"/>
        <pc:sldMkLst>
          <pc:docMk/>
          <pc:sldMk cId="87586026" sldId="426"/>
        </pc:sldMkLst>
        <pc:spChg chg="add mod">
          <ac:chgData name="Asher Curtis" userId="494c4f5b-6d11-415a-9d9e-829c1135aa91" providerId="ADAL" clId="{FDEDEEF3-7275-4161-A24C-7071BE30F9A7}" dt="2026-04-08T16:40:13.247" v="575" actId="1076"/>
          <ac:spMkLst>
            <pc:docMk/>
            <pc:sldMk cId="87586026" sldId="426"/>
            <ac:spMk id="6" creationId="{A8B2B159-7271-F098-4D18-93B4FD5A3827}"/>
          </ac:spMkLst>
        </pc:spChg>
        <pc:picChg chg="add">
          <ac:chgData name="Asher Curtis" userId="494c4f5b-6d11-415a-9d9e-829c1135aa91" providerId="ADAL" clId="{FDEDEEF3-7275-4161-A24C-7071BE30F9A7}" dt="2026-04-08T16:39:49.815" v="556" actId="22"/>
          <ac:picMkLst>
            <pc:docMk/>
            <pc:sldMk cId="87586026" sldId="426"/>
            <ac:picMk id="4" creationId="{E703F21F-8E16-5397-C44C-EEA18E494663}"/>
          </ac:picMkLst>
        </pc:picChg>
        <pc:cxnChg chg="add mod">
          <ac:chgData name="Asher Curtis" userId="494c4f5b-6d11-415a-9d9e-829c1135aa91" providerId="ADAL" clId="{FDEDEEF3-7275-4161-A24C-7071BE30F9A7}" dt="2026-04-08T16:40:23.371" v="578" actId="14100"/>
          <ac:cxnSpMkLst>
            <pc:docMk/>
            <pc:sldMk cId="87586026" sldId="426"/>
            <ac:cxnSpMk id="5" creationId="{B58ADFE0-FE54-2150-0482-2AB867CF2D44}"/>
          </ac:cxnSpMkLst>
        </pc:cxnChg>
        <pc:cxnChg chg="add">
          <ac:chgData name="Asher Curtis" userId="494c4f5b-6d11-415a-9d9e-829c1135aa91" providerId="ADAL" clId="{FDEDEEF3-7275-4161-A24C-7071BE30F9A7}" dt="2026-04-08T16:40:31.129" v="579" actId="11529"/>
          <ac:cxnSpMkLst>
            <pc:docMk/>
            <pc:sldMk cId="87586026" sldId="426"/>
            <ac:cxnSpMk id="10" creationId="{2994CCE5-8BD7-A93C-8BEF-7E0DA635183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4/8/2026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87F-74B0-1783-24C6-F2D06EC1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BBDAE-9AC9-0C7F-AF56-E37B9838E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E4EAC-7A7B-FC63-1FDA-2855C315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happens in one place: the UiPath Platform—where AI Agents aren’t just assistants, they’re true work partners, transforming complexity into a seamless, orchestrated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break it down into three powerful layers: </a:t>
            </a:r>
            <a:r>
              <a:rPr lang="en-US" b="1" dirty="0"/>
              <a:t>Activities</a:t>
            </a:r>
            <a:r>
              <a:rPr lang="en-US" dirty="0"/>
              <a:t> (the building blocks—reading, processing, integrating), </a:t>
            </a:r>
            <a:r>
              <a:rPr lang="en-US" b="1" dirty="0"/>
              <a:t>Workflows</a:t>
            </a:r>
            <a:r>
              <a:rPr lang="en-US" dirty="0"/>
              <a:t> (connecting the dots with human-in-the-loop and testing), and </a:t>
            </a:r>
            <a:r>
              <a:rPr lang="en-US" b="1" dirty="0"/>
              <a:t>Processes</a:t>
            </a:r>
            <a:r>
              <a:rPr lang="en-US" dirty="0"/>
              <a:t> (the big picture—managing, optimizing, and enhancing enterprise operations).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Agentic Orchestration / Maestro takes automation even further—coordinating UiPath Agents, third-party AI models, people, robots, and tools into a single, intelligent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existing systems don’t need to be reinvented—our platform integrates seamlessly with your data, applications, and workflows while maintaining enterprise-grade security, governance, and AI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We’re not just compatible with your tech stack—we enhance it. From cloud providers like AWS, Google, and Azure to enterprise apps like Salesforce and SAP, we turn digital chaos into a symphony of efficiency.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D4BF-46AD-CBC7-A571-AF4108DD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8B97D-45A5-1E45-A1E0-6392C6E84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E1CC5-3D9B-881F-6EAB-AA1FBF1A1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EA337-9F07-ABEA-8A9D-73D741C9E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98DB2-821C-0F49-650F-AF18FADB0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9864C-DB14-1A9D-5761-C2BDE8D1F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5521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Class 04</a:t>
            </a: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Processing Data and Data Objects using Loops and Variables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38C3-3008-5CC5-998D-B3499FA5BA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5A52B-9534-5A0F-4286-A3C2B2DB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2" y="0"/>
            <a:ext cx="8845575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B5CFE-320E-6294-8AF9-E9BE41C83CE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588168" y="366243"/>
            <a:ext cx="1244877" cy="3304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A53167-92EE-3609-362D-8497D9A1B659}"/>
              </a:ext>
            </a:extLst>
          </p:cNvPr>
          <p:cNvSpPr txBox="1"/>
          <p:nvPr/>
        </p:nvSpPr>
        <p:spPr>
          <a:xfrm>
            <a:off x="6343290" y="3670811"/>
            <a:ext cx="248975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Data manager (studio view)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18AD96-6E73-E804-0689-28EFC6E4AEF2}"/>
              </a:ext>
            </a:extLst>
          </p:cNvPr>
          <p:cNvCxnSpPr/>
          <p:nvPr/>
        </p:nvCxnSpPr>
        <p:spPr>
          <a:xfrm>
            <a:off x="1738781" y="3340166"/>
            <a:ext cx="1004419" cy="1118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46A2AC-4345-4732-3C22-439C20E6B5EF}"/>
              </a:ext>
            </a:extLst>
          </p:cNvPr>
          <p:cNvSpPr txBox="1"/>
          <p:nvPr/>
        </p:nvSpPr>
        <p:spPr>
          <a:xfrm>
            <a:off x="635320" y="2918719"/>
            <a:ext cx="177805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Inside the loop</a:t>
            </a:r>
          </a:p>
        </p:txBody>
      </p:sp>
    </p:spTree>
    <p:extLst>
      <p:ext uri="{BB962C8B-B14F-4D97-AF65-F5344CB8AC3E}">
        <p14:creationId xmlns:p14="http://schemas.microsoft.com/office/powerpoint/2010/main" val="37608067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884EC-1785-0222-5F81-48907E9C68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3F21F-8E16-5397-C44C-EEA18E49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0" y="0"/>
            <a:ext cx="9061060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8ADFE0-FE54-2150-0482-2AB867CF2D44}"/>
              </a:ext>
            </a:extLst>
          </p:cNvPr>
          <p:cNvCxnSpPr>
            <a:cxnSpLocks/>
          </p:cNvCxnSpPr>
          <p:nvPr/>
        </p:nvCxnSpPr>
        <p:spPr>
          <a:xfrm flipH="1">
            <a:off x="5789621" y="4576738"/>
            <a:ext cx="823154" cy="402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B2B159-7271-F098-4D18-93B4FD5A3827}"/>
              </a:ext>
            </a:extLst>
          </p:cNvPr>
          <p:cNvSpPr txBox="1"/>
          <p:nvPr/>
        </p:nvSpPr>
        <p:spPr>
          <a:xfrm>
            <a:off x="6612775" y="4353058"/>
            <a:ext cx="248975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Expression editor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94CCE5-8BD7-A93C-8BEF-7E0DA6351837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4813629" y="2946926"/>
            <a:ext cx="1799146" cy="1590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60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AD66-8656-6826-2F17-CFCA9448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B0E000-C945-5856-EA03-0B5E710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78156-D477-B26B-2AF9-C75E647F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will go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BF5A-2DEF-0724-6E31-E0E924DC6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Costs and benefits of RPA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Tasks for RPA versus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Manipulation of files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63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 of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Loops: </a:t>
            </a:r>
          </a:p>
          <a:p>
            <a:pPr marL="801688" lvl="1" indent="-285750"/>
            <a:r>
              <a:rPr lang="en-US" dirty="0"/>
              <a:t>Three example starter templates</a:t>
            </a:r>
          </a:p>
          <a:p>
            <a:pPr marL="801688" lvl="1" indent="-285750"/>
            <a:r>
              <a:rPr lang="en-US" dirty="0"/>
              <a:t>Work on loops in your RPA workflows</a:t>
            </a:r>
          </a:p>
          <a:p>
            <a:pPr marL="801688" lvl="1" indent="-285750"/>
            <a:r>
              <a:rPr lang="en-US" dirty="0"/>
              <a:t>Submit check-in (Canvas)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 (high-level)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6EC-4AB4-4292-4444-29AD0A66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a rainbow of light&#10;&#10;AI-generated content may be incorrect.">
            <a:extLst>
              <a:ext uri="{FF2B5EF4-FFF2-40B4-BE49-F238E27FC236}">
                <a16:creationId xmlns:a16="http://schemas.microsoft.com/office/drawing/2014/main" id="{33AA38EF-6EDC-4C9D-99BD-8CEA67E6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"/>
            <a:ext cx="9141619" cy="5142161"/>
          </a:xfrm>
          <a:prstGeom prst="rect">
            <a:avLst/>
          </a:prstGeom>
        </p:spPr>
      </p:pic>
      <p:pic>
        <p:nvPicPr>
          <p:cNvPr id="22" name="Picture 21" descr="A blue and black gradient&#10;&#10;Description automatically generated">
            <a:extLst>
              <a:ext uri="{FF2B5EF4-FFF2-40B4-BE49-F238E27FC236}">
                <a16:creationId xmlns:a16="http://schemas.microsoft.com/office/drawing/2014/main" id="{39273404-ABCA-9A2A-025B-1DBAB09B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424554"/>
            <a:ext cx="8527416" cy="2556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02BD-CFE3-21E9-A91E-5CB8986D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4848" y="2104254"/>
            <a:ext cx="6889543" cy="188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DA506-1045-AF1A-6B15-28F7678D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12822" y="2789875"/>
            <a:ext cx="5113593" cy="1199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DD51-62F5-63E5-D380-4CE3D01598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7275" y="4502979"/>
            <a:ext cx="7584687" cy="47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BE886-4A66-473D-DDCF-8F95E101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4847" y="3842716"/>
            <a:ext cx="8609549" cy="5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DB1B-1E83-68C2-814F-A4D17EAF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67659" y="3936926"/>
            <a:ext cx="6203921" cy="32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699D1-3E3B-56E8-99EB-6BC57ED11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36399" y="2978412"/>
            <a:ext cx="1666441" cy="657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E31ABF-2E7D-D880-2DF8-6BCEEFE1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769863" y="2277669"/>
            <a:ext cx="3599511" cy="75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29ACC-ADB6-7D53-D1BF-F4499B7161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38791" y="1586438"/>
            <a:ext cx="5408791" cy="12093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791B4-F783-45AB-DDAE-9FEF39B03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71238" y="788033"/>
            <a:ext cx="409469" cy="461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487939-7FC0-FE53-2D87-F70C9DC32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0651" y="800544"/>
            <a:ext cx="371378" cy="509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DB02BB-A7B3-265E-78BF-FCB0D2BDB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54837" y="810066"/>
            <a:ext cx="423752" cy="499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005872-EF96-672F-B840-01C6BC6D2733}"/>
              </a:ext>
            </a:extLst>
          </p:cNvPr>
          <p:cNvSpPr txBox="1"/>
          <p:nvPr/>
        </p:nvSpPr>
        <p:spPr>
          <a:xfrm>
            <a:off x="2807456" y="131090"/>
            <a:ext cx="3510410" cy="461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8561" tIns="68561" rIns="68561" bIns="68561" numCol="1" spcCol="38100" rtlCol="0" anchor="t">
            <a:spAutoFit/>
          </a:bodyPr>
          <a:lstStyle/>
          <a:p>
            <a:pPr defTabSz="342797" hangingPunct="0"/>
            <a:r>
              <a:rPr lang="en-US" sz="2099" b="1" spc="-30">
                <a:solidFill>
                  <a:srgbClr val="FFFFFF"/>
                </a:solidFill>
                <a:latin typeface="HelveticaNeueLT Pro 55 Roman" panose="020B0604020202020204" pitchFamily="34" charset="77"/>
                <a:ea typeface="Calibri"/>
                <a:cs typeface="Calibri"/>
                <a:sym typeface="Helvetica"/>
              </a:rPr>
              <a:t>UiPath Agentic Automation</a:t>
            </a:r>
          </a:p>
        </p:txBody>
      </p:sp>
      <p:pic>
        <p:nvPicPr>
          <p:cNvPr id="3" name="Picture 2" descr="A black background with colorful lights&#10;&#10;AI-generated content may be incorrect.">
            <a:extLst>
              <a:ext uri="{FF2B5EF4-FFF2-40B4-BE49-F238E27FC236}">
                <a16:creationId xmlns:a16="http://schemas.microsoft.com/office/drawing/2014/main" id="{72094D30-8E66-4C43-3A8A-175236D1C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7700" y="1077512"/>
            <a:ext cx="6803840" cy="2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F016F-8D60-0C4D-5E50-7971E9921A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AD22-8B85-236B-8A58-25C5182C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231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B44DFB-1DDE-D3F0-0CFF-E9A9BAD38974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2349961" y="265318"/>
            <a:ext cx="111338" cy="3964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C31247-5D67-6526-09FA-5F2D8CDCC4C4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250147" y="1711158"/>
            <a:ext cx="1330653" cy="18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210642-4DFE-E5BE-A37A-FBCD4D847BC1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1269737" y="724887"/>
            <a:ext cx="1191562" cy="3504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A803929-7571-553F-DC77-B0305A1B9F9F}"/>
              </a:ext>
            </a:extLst>
          </p:cNvPr>
          <p:cNvSpPr/>
          <p:nvPr/>
        </p:nvSpPr>
        <p:spPr>
          <a:xfrm>
            <a:off x="0" y="33165"/>
            <a:ext cx="222677" cy="232153"/>
          </a:xfrm>
          <a:prstGeom prst="rect">
            <a:avLst/>
          </a:prstGeom>
          <a:noFill/>
          <a:ln w="28575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0035DB-8AB8-D718-160D-603119D1987D}"/>
              </a:ext>
            </a:extLst>
          </p:cNvPr>
          <p:cNvCxnSpPr/>
          <p:nvPr/>
        </p:nvCxnSpPr>
        <p:spPr>
          <a:xfrm flipH="1" flipV="1">
            <a:off x="3141177" y="180037"/>
            <a:ext cx="1236572" cy="383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47F08B-2C17-F8AA-75D7-3D6FE64BC298}"/>
              </a:ext>
            </a:extLst>
          </p:cNvPr>
          <p:cNvCxnSpPr/>
          <p:nvPr/>
        </p:nvCxnSpPr>
        <p:spPr>
          <a:xfrm flipH="1">
            <a:off x="4159809" y="563801"/>
            <a:ext cx="217940" cy="582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2FE214-C87D-E678-41A5-C5DB1BBEEF53}"/>
              </a:ext>
            </a:extLst>
          </p:cNvPr>
          <p:cNvSpPr txBox="1"/>
          <p:nvPr/>
        </p:nvSpPr>
        <p:spPr>
          <a:xfrm>
            <a:off x="4467768" y="371919"/>
            <a:ext cx="256044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RPA Workflow (Studio)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8B3F8-2C9F-6300-5686-8D92E87C83B1}"/>
              </a:ext>
            </a:extLst>
          </p:cNvPr>
          <p:cNvSpPr txBox="1"/>
          <p:nvPr/>
        </p:nvSpPr>
        <p:spPr>
          <a:xfrm>
            <a:off x="3523587" y="3529026"/>
            <a:ext cx="211442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Triggers (Monday)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B5F88E-27D5-21EF-D9D7-5E09EA3E8E39}"/>
              </a:ext>
            </a:extLst>
          </p:cNvPr>
          <p:cNvSpPr txBox="1"/>
          <p:nvPr/>
        </p:nvSpPr>
        <p:spPr>
          <a:xfrm>
            <a:off x="716783" y="4229378"/>
            <a:ext cx="3489032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Currently active view (Maestro)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B20F22-AED2-E8EB-B1EF-E6F7327A3343}"/>
              </a:ext>
            </a:extLst>
          </p:cNvPr>
          <p:cNvCxnSpPr/>
          <p:nvPr/>
        </p:nvCxnSpPr>
        <p:spPr>
          <a:xfrm flipH="1" flipV="1">
            <a:off x="222677" y="265318"/>
            <a:ext cx="454832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5E16A9-2182-4E4C-DA22-2D25BDB790DA}"/>
              </a:ext>
            </a:extLst>
          </p:cNvPr>
          <p:cNvSpPr txBox="1"/>
          <p:nvPr/>
        </p:nvSpPr>
        <p:spPr>
          <a:xfrm>
            <a:off x="0" y="2094118"/>
            <a:ext cx="1652825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n-lt"/>
              </a:rPr>
              <a:t>Active overview</a:t>
            </a:r>
          </a:p>
        </p:txBody>
      </p:sp>
    </p:spTree>
    <p:extLst>
      <p:ext uri="{BB962C8B-B14F-4D97-AF65-F5344CB8AC3E}">
        <p14:creationId xmlns:p14="http://schemas.microsoft.com/office/powerpoint/2010/main" val="8988167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87C25-A3BB-F703-817A-5074DDD771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F8AA-C364-24E3-A004-80CC1399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224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C88967-CD10-7D2D-2D02-E447190BE0A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550528" y="165823"/>
            <a:ext cx="382186" cy="4371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DC2727-C267-A350-F1E8-EC2487F78F82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459250" y="1032845"/>
            <a:ext cx="1091278" cy="3504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C4E86B-890B-7726-BBB6-8CC93FC4E34B}"/>
              </a:ext>
            </a:extLst>
          </p:cNvPr>
          <p:cNvCxnSpPr>
            <a:cxnSpLocks/>
          </p:cNvCxnSpPr>
          <p:nvPr/>
        </p:nvCxnSpPr>
        <p:spPr>
          <a:xfrm flipH="1" flipV="1">
            <a:off x="4420390" y="810168"/>
            <a:ext cx="814905" cy="414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479EAF-14D0-9316-0D34-7ABC38FFB387}"/>
              </a:ext>
            </a:extLst>
          </p:cNvPr>
          <p:cNvSpPr txBox="1"/>
          <p:nvPr/>
        </p:nvSpPr>
        <p:spPr>
          <a:xfrm>
            <a:off x="5325314" y="1032845"/>
            <a:ext cx="256044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RPA Workflow (Studio)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EB810-551A-736D-ACC8-A3FB24516F7E}"/>
              </a:ext>
            </a:extLst>
          </p:cNvPr>
          <p:cNvSpPr txBox="1"/>
          <p:nvPr/>
        </p:nvSpPr>
        <p:spPr>
          <a:xfrm>
            <a:off x="906296" y="4537336"/>
            <a:ext cx="3288464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Currently active view (Studio)</a:t>
            </a:r>
          </a:p>
        </p:txBody>
      </p:sp>
    </p:spTree>
    <p:extLst>
      <p:ext uri="{BB962C8B-B14F-4D97-AF65-F5344CB8AC3E}">
        <p14:creationId xmlns:p14="http://schemas.microsoft.com/office/powerpoint/2010/main" val="10486588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87B9-F30C-9923-23F9-CEC691F2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9B914CD-3C64-A73A-B101-FAE9C31188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36975C-6517-D795-49FE-B040247F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19130-EF7F-67DC-75C4-4F8E856CE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of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Loops: 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Three example starter templates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Work on loops in your RPA workflows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Submit check-in (Canvas)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1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EBAFF-8714-B420-E834-0A728A9DF6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67B6E-93AA-F8E2-2FC7-CCFC33D0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24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56A145-3D31-6D88-6D02-CC9816EBFE90}"/>
              </a:ext>
            </a:extLst>
          </p:cNvPr>
          <p:cNvSpPr/>
          <p:nvPr/>
        </p:nvSpPr>
        <p:spPr>
          <a:xfrm>
            <a:off x="7689488" y="2037265"/>
            <a:ext cx="824381" cy="232153"/>
          </a:xfrm>
          <a:prstGeom prst="rect">
            <a:avLst/>
          </a:prstGeom>
          <a:noFill/>
          <a:ln w="28575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BAC357-06BC-63A6-636E-574F259480D1}"/>
              </a:ext>
            </a:extLst>
          </p:cNvPr>
          <p:cNvCxnSpPr/>
          <p:nvPr/>
        </p:nvCxnSpPr>
        <p:spPr>
          <a:xfrm flipV="1">
            <a:off x="5590632" y="2326272"/>
            <a:ext cx="2402077" cy="2439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51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97587-BC82-780E-4E29-6F4FF62252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D6934-0C66-5F38-26A4-1ECB27AC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378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7330D-BB57-9040-13F6-5B7DEBE69323}"/>
              </a:ext>
            </a:extLst>
          </p:cNvPr>
          <p:cNvCxnSpPr/>
          <p:nvPr/>
        </p:nvCxnSpPr>
        <p:spPr>
          <a:xfrm flipV="1">
            <a:off x="1345542" y="1146553"/>
            <a:ext cx="2108332" cy="3032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7F8C7C7-6609-C51B-1F0A-406A63F3C80F}"/>
              </a:ext>
            </a:extLst>
          </p:cNvPr>
          <p:cNvSpPr/>
          <p:nvPr/>
        </p:nvSpPr>
        <p:spPr>
          <a:xfrm>
            <a:off x="3520205" y="994943"/>
            <a:ext cx="3468087" cy="2179399"/>
          </a:xfrm>
          <a:prstGeom prst="rect">
            <a:avLst/>
          </a:prstGeom>
          <a:noFill/>
          <a:ln w="57150">
            <a:solidFill>
              <a:srgbClr val="C09F29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B2ABF-E457-C3B1-F429-F34920B57B0F}"/>
              </a:ext>
            </a:extLst>
          </p:cNvPr>
          <p:cNvSpPr/>
          <p:nvPr/>
        </p:nvSpPr>
        <p:spPr>
          <a:xfrm>
            <a:off x="3496516" y="3325953"/>
            <a:ext cx="3539154" cy="293745"/>
          </a:xfrm>
          <a:prstGeom prst="rect">
            <a:avLst/>
          </a:prstGeom>
          <a:noFill/>
          <a:ln w="1905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6E804-B6CE-CCD1-FD57-BDEA4AD71FFB}"/>
              </a:ext>
            </a:extLst>
          </p:cNvPr>
          <p:cNvSpPr txBox="1"/>
          <p:nvPr/>
        </p:nvSpPr>
        <p:spPr>
          <a:xfrm>
            <a:off x="0" y="4136229"/>
            <a:ext cx="641573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The loop – all activities inside the boundary are in the loop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C64ED8-BBE5-3FE5-BEBD-9E753F9C0E7E}"/>
              </a:ext>
            </a:extLst>
          </p:cNvPr>
          <p:cNvCxnSpPr/>
          <p:nvPr/>
        </p:nvCxnSpPr>
        <p:spPr>
          <a:xfrm flipH="1">
            <a:off x="7097260" y="2728987"/>
            <a:ext cx="473782" cy="705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7BA86B-EE7F-070B-12D6-2B680CCC8069}"/>
              </a:ext>
            </a:extLst>
          </p:cNvPr>
          <p:cNvSpPr txBox="1"/>
          <p:nvPr/>
        </p:nvSpPr>
        <p:spPr>
          <a:xfrm>
            <a:off x="7168779" y="2359655"/>
            <a:ext cx="197522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Outside the loop</a:t>
            </a:r>
          </a:p>
        </p:txBody>
      </p:sp>
    </p:spTree>
    <p:extLst>
      <p:ext uri="{BB962C8B-B14F-4D97-AF65-F5344CB8AC3E}">
        <p14:creationId xmlns:p14="http://schemas.microsoft.com/office/powerpoint/2010/main" val="1095693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56C4E-BE7C-4EF0-9A58-932F2D9A29D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ab06a5aa-8e31-4bdb-9b13-38c58a92ec8a"/>
    <ds:schemaRef ds:uri="59ca73c7-24b6-45ce-ba44-a049ea6a0300"/>
    <ds:schemaRef ds:uri="3e08c221-0eca-4d51-ae15-1dc733eb7f0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357</Words>
  <Application>Microsoft Office PowerPoint</Application>
  <PresentationFormat>On-screen Show (16:9)</PresentationFormat>
  <Paragraphs>59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HelveticaNeueLT Pro 55 Roman</vt:lpstr>
      <vt:lpstr>Open Sans Light</vt:lpstr>
      <vt:lpstr>Encode Sans Normal Medium</vt:lpstr>
      <vt:lpstr>Open Sans</vt:lpstr>
      <vt:lpstr>Calibri</vt:lpstr>
      <vt:lpstr>Encode Sans Normal ExtraBold</vt:lpstr>
      <vt:lpstr>Arial</vt:lpstr>
      <vt:lpstr>Uni Sans Regular</vt:lpstr>
      <vt:lpstr>2025 Foster Template</vt:lpstr>
      <vt:lpstr>Processing Data and Data Objects using Loops and Variables</vt:lpstr>
      <vt:lpstr>What will we do today?</vt:lpstr>
      <vt:lpstr>Course Diagram (high-level)</vt:lpstr>
      <vt:lpstr>PowerPoint Presentation</vt:lpstr>
      <vt:lpstr>PowerPoint Presentation</vt:lpstr>
      <vt:lpstr>PowerPoint Presentation</vt:lpstr>
      <vt:lpstr>What will we do today?</vt:lpstr>
      <vt:lpstr>PowerPoint Presentation</vt:lpstr>
      <vt:lpstr>PowerPoint Presentation</vt:lpstr>
      <vt:lpstr>PowerPoint Presentation</vt:lpstr>
      <vt:lpstr>PowerPoint Presentation</vt:lpstr>
      <vt:lpstr>Where we will go next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6</cp:revision>
  <cp:lastPrinted>2026-04-01T16:38:15Z</cp:lastPrinted>
  <dcterms:created xsi:type="dcterms:W3CDTF">2026-02-18T18:51:35Z</dcterms:created>
  <dcterms:modified xsi:type="dcterms:W3CDTF">2026-04-08T16:40:32Z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