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363" r:id="rId5"/>
    <p:sldId id="398" r:id="rId6"/>
    <p:sldId id="413" r:id="rId7"/>
    <p:sldId id="265" r:id="rId8"/>
    <p:sldId id="275" r:id="rId9"/>
    <p:sldId id="641" r:id="rId10"/>
    <p:sldId id="636" r:id="rId11"/>
    <p:sldId id="635" r:id="rId12"/>
    <p:sldId id="639" r:id="rId13"/>
    <p:sldId id="642" r:id="rId14"/>
    <p:sldId id="643" r:id="rId15"/>
    <p:sldId id="644" r:id="rId16"/>
    <p:sldId id="415" r:id="rId17"/>
    <p:sldId id="412" r:id="rId18"/>
  </p:sldIdLst>
  <p:sldSz cx="9144000" cy="5143500" type="screen16x9"/>
  <p:notesSz cx="7315200" cy="9601200"/>
  <p:embeddedFontLst>
    <p:embeddedFont>
      <p:font typeface="Encode Sans Normal ExtraBold" panose="02000000000000000000" pitchFamily="2" charset="0"/>
      <p:bold r:id="rId21"/>
    </p:embeddedFont>
    <p:embeddedFont>
      <p:font typeface="Encode Sans Normal Medium" panose="02000000000000000000" pitchFamily="2" charset="0"/>
      <p:regular r:id="rId22"/>
    </p:embeddedFont>
    <p:embeddedFont>
      <p:font typeface="Open Sans" panose="020B0606030504020204" pitchFamily="34" charset="0"/>
      <p:regular r:id="rId23"/>
      <p:bold r:id="rId24"/>
      <p:italic r:id="rId25"/>
      <p:boldItalic r:id="rId26"/>
    </p:embeddedFont>
    <p:embeddedFont>
      <p:font typeface="Open Sans Light" panose="020B0306030504020204" pitchFamily="34" charset="0"/>
      <p:regular r:id="rId27"/>
      <p:italic r:id="rId28"/>
    </p:embeddedFont>
  </p:embeddedFont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Slide Template" id="{8D555BDC-712A-D847-BE44-26DF3EC466F7}">
          <p14:sldIdLst>
            <p14:sldId id="363"/>
            <p14:sldId id="398"/>
            <p14:sldId id="413"/>
            <p14:sldId id="265"/>
            <p14:sldId id="275"/>
            <p14:sldId id="641"/>
            <p14:sldId id="636"/>
            <p14:sldId id="635"/>
            <p14:sldId id="639"/>
            <p14:sldId id="642"/>
            <p14:sldId id="643"/>
            <p14:sldId id="644"/>
            <p14:sldId id="415"/>
            <p14:sldId id="41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28">
          <p15:clr>
            <a:srgbClr val="A4A3A4"/>
          </p15:clr>
        </p15:guide>
        <p15:guide id="5" pos="28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9F29"/>
    <a:srgbClr val="32006E"/>
    <a:srgbClr val="361F6D"/>
    <a:srgbClr val="412985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C7D885-BCA1-4D4B-8045-B9DA75B78EAE}" v="2" dt="2026-04-22T16:48:24.0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92"/>
    <p:restoredTop sz="78716" autoAdjust="0"/>
  </p:normalViewPr>
  <p:slideViewPr>
    <p:cSldViewPr snapToGrid="0">
      <p:cViewPr varScale="1">
        <p:scale>
          <a:sx n="165" d="100"/>
          <a:sy n="165" d="100"/>
        </p:scale>
        <p:origin x="4452" y="138"/>
      </p:cViewPr>
      <p:guideLst>
        <p:guide orient="horz" pos="2160"/>
        <p:guide pos="2880"/>
        <p:guide orient="horz" pos="1620"/>
        <p:guide pos="228"/>
        <p:guide pos="28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5320" y="152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her Curtis" userId="494c4f5b-6d11-415a-9d9e-829c1135aa91" providerId="ADAL" clId="{FDEDEEF3-7275-4161-A24C-7071BE30F9A7}"/>
    <pc:docChg chg="custSel addSld delSld modSld sldOrd modSection">
      <pc:chgData name="Asher Curtis" userId="494c4f5b-6d11-415a-9d9e-829c1135aa91" providerId="ADAL" clId="{FDEDEEF3-7275-4161-A24C-7071BE30F9A7}" dt="2026-04-22T16:52:00.361" v="1384" actId="20577"/>
      <pc:docMkLst>
        <pc:docMk/>
      </pc:docMkLst>
      <pc:sldChg chg="add del">
        <pc:chgData name="Asher Curtis" userId="494c4f5b-6d11-415a-9d9e-829c1135aa91" providerId="ADAL" clId="{FDEDEEF3-7275-4161-A24C-7071BE30F9A7}" dt="2026-04-22T16:36:25.401" v="34" actId="47"/>
        <pc:sldMkLst>
          <pc:docMk/>
          <pc:sldMk cId="514123292" sldId="314"/>
        </pc:sldMkLst>
      </pc:sldChg>
      <pc:sldChg chg="add del">
        <pc:chgData name="Asher Curtis" userId="494c4f5b-6d11-415a-9d9e-829c1135aa91" providerId="ADAL" clId="{FDEDEEF3-7275-4161-A24C-7071BE30F9A7}" dt="2026-04-22T16:36:25.401" v="34" actId="47"/>
        <pc:sldMkLst>
          <pc:docMk/>
          <pc:sldMk cId="3556529583" sldId="333"/>
        </pc:sldMkLst>
      </pc:sldChg>
      <pc:sldChg chg="add del">
        <pc:chgData name="Asher Curtis" userId="494c4f5b-6d11-415a-9d9e-829c1135aa91" providerId="ADAL" clId="{FDEDEEF3-7275-4161-A24C-7071BE30F9A7}" dt="2026-04-22T16:36:25.401" v="34" actId="47"/>
        <pc:sldMkLst>
          <pc:docMk/>
          <pc:sldMk cId="698293312" sldId="334"/>
        </pc:sldMkLst>
      </pc:sldChg>
      <pc:sldChg chg="modSp mod">
        <pc:chgData name="Asher Curtis" userId="494c4f5b-6d11-415a-9d9e-829c1135aa91" providerId="ADAL" clId="{FDEDEEF3-7275-4161-A24C-7071BE30F9A7}" dt="2026-04-22T16:52:00.361" v="1384" actId="20577"/>
        <pc:sldMkLst>
          <pc:docMk/>
          <pc:sldMk cId="1539642645" sldId="363"/>
        </pc:sldMkLst>
        <pc:spChg chg="mod">
          <ac:chgData name="Asher Curtis" userId="494c4f5b-6d11-415a-9d9e-829c1135aa91" providerId="ADAL" clId="{FDEDEEF3-7275-4161-A24C-7071BE30F9A7}" dt="2026-04-22T16:52:00.361" v="1384" actId="20577"/>
          <ac:spMkLst>
            <pc:docMk/>
            <pc:sldMk cId="1539642645" sldId="363"/>
            <ac:spMk id="2" creationId="{F26B0663-EF24-1647-73F5-01EDE88C8B76}"/>
          </ac:spMkLst>
        </pc:spChg>
        <pc:spChg chg="mod">
          <ac:chgData name="Asher Curtis" userId="494c4f5b-6d11-415a-9d9e-829c1135aa91" providerId="ADAL" clId="{FDEDEEF3-7275-4161-A24C-7071BE30F9A7}" dt="2026-04-22T16:51:55.118" v="1383" actId="20577"/>
          <ac:spMkLst>
            <pc:docMk/>
            <pc:sldMk cId="1539642645" sldId="363"/>
            <ac:spMk id="3" creationId="{6E1A986F-1CE3-AE6A-F426-F9525E84E6F9}"/>
          </ac:spMkLst>
        </pc:spChg>
      </pc:sldChg>
      <pc:sldChg chg="modSp mod">
        <pc:chgData name="Asher Curtis" userId="494c4f5b-6d11-415a-9d9e-829c1135aa91" providerId="ADAL" clId="{FDEDEEF3-7275-4161-A24C-7071BE30F9A7}" dt="2026-04-22T16:38:56.454" v="227" actId="20577"/>
        <pc:sldMkLst>
          <pc:docMk/>
          <pc:sldMk cId="3277751441" sldId="398"/>
        </pc:sldMkLst>
        <pc:spChg chg="mod">
          <ac:chgData name="Asher Curtis" userId="494c4f5b-6d11-415a-9d9e-829c1135aa91" providerId="ADAL" clId="{FDEDEEF3-7275-4161-A24C-7071BE30F9A7}" dt="2026-04-22T16:38:56.454" v="227" actId="20577"/>
          <ac:spMkLst>
            <pc:docMk/>
            <pc:sldMk cId="3277751441" sldId="398"/>
            <ac:spMk id="4" creationId="{AEC3D1FA-978D-54C1-2B87-4B1136B2B60E}"/>
          </ac:spMkLst>
        </pc:spChg>
      </pc:sldChg>
      <pc:sldChg chg="del">
        <pc:chgData name="Asher Curtis" userId="494c4f5b-6d11-415a-9d9e-829c1135aa91" providerId="ADAL" clId="{FDEDEEF3-7275-4161-A24C-7071BE30F9A7}" dt="2026-04-22T16:45:32.162" v="830" actId="47"/>
        <pc:sldMkLst>
          <pc:docMk/>
          <pc:sldMk cId="2482900345" sldId="633"/>
        </pc:sldMkLst>
      </pc:sldChg>
      <pc:sldChg chg="modSp del mod">
        <pc:chgData name="Asher Curtis" userId="494c4f5b-6d11-415a-9d9e-829c1135aa91" providerId="ADAL" clId="{FDEDEEF3-7275-4161-A24C-7071BE30F9A7}" dt="2026-04-22T16:50:57.522" v="1369" actId="47"/>
        <pc:sldMkLst>
          <pc:docMk/>
          <pc:sldMk cId="1880300826" sldId="634"/>
        </pc:sldMkLst>
        <pc:spChg chg="mod">
          <ac:chgData name="Asher Curtis" userId="494c4f5b-6d11-415a-9d9e-829c1135aa91" providerId="ADAL" clId="{FDEDEEF3-7275-4161-A24C-7071BE30F9A7}" dt="2026-04-22T16:45:17.595" v="829" actId="20577"/>
          <ac:spMkLst>
            <pc:docMk/>
            <pc:sldMk cId="1880300826" sldId="634"/>
            <ac:spMk id="4" creationId="{0C3081B3-338D-EC91-E20C-04606F4173EA}"/>
          </ac:spMkLst>
        </pc:spChg>
      </pc:sldChg>
      <pc:sldChg chg="modSp mod">
        <pc:chgData name="Asher Curtis" userId="494c4f5b-6d11-415a-9d9e-829c1135aa91" providerId="ADAL" clId="{FDEDEEF3-7275-4161-A24C-7071BE30F9A7}" dt="2026-04-22T16:42:47.048" v="545" actId="20577"/>
        <pc:sldMkLst>
          <pc:docMk/>
          <pc:sldMk cId="2519675702" sldId="636"/>
        </pc:sldMkLst>
        <pc:spChg chg="mod">
          <ac:chgData name="Asher Curtis" userId="494c4f5b-6d11-415a-9d9e-829c1135aa91" providerId="ADAL" clId="{FDEDEEF3-7275-4161-A24C-7071BE30F9A7}" dt="2026-04-22T16:40:26.567" v="229" actId="20577"/>
          <ac:spMkLst>
            <pc:docMk/>
            <pc:sldMk cId="2519675702" sldId="636"/>
            <ac:spMk id="2" creationId="{25C4E7AA-1EA2-C49C-316C-3C6A3017D4FD}"/>
          </ac:spMkLst>
        </pc:spChg>
        <pc:spChg chg="mod">
          <ac:chgData name="Asher Curtis" userId="494c4f5b-6d11-415a-9d9e-829c1135aa91" providerId="ADAL" clId="{FDEDEEF3-7275-4161-A24C-7071BE30F9A7}" dt="2026-04-22T16:42:47.048" v="545" actId="20577"/>
          <ac:spMkLst>
            <pc:docMk/>
            <pc:sldMk cId="2519675702" sldId="636"/>
            <ac:spMk id="3" creationId="{ECC04E5E-EB53-A0D1-223C-F348D451A289}"/>
          </ac:spMkLst>
        </pc:spChg>
      </pc:sldChg>
      <pc:sldChg chg="del">
        <pc:chgData name="Asher Curtis" userId="494c4f5b-6d11-415a-9d9e-829c1135aa91" providerId="ADAL" clId="{FDEDEEF3-7275-4161-A24C-7071BE30F9A7}" dt="2026-04-22T16:50:57.522" v="1369" actId="47"/>
        <pc:sldMkLst>
          <pc:docMk/>
          <pc:sldMk cId="3707940542" sldId="637"/>
        </pc:sldMkLst>
      </pc:sldChg>
      <pc:sldChg chg="del">
        <pc:chgData name="Asher Curtis" userId="494c4f5b-6d11-415a-9d9e-829c1135aa91" providerId="ADAL" clId="{FDEDEEF3-7275-4161-A24C-7071BE30F9A7}" dt="2026-04-22T16:50:57.522" v="1369" actId="47"/>
        <pc:sldMkLst>
          <pc:docMk/>
          <pc:sldMk cId="4072702882" sldId="638"/>
        </pc:sldMkLst>
      </pc:sldChg>
      <pc:sldChg chg="delSp mod">
        <pc:chgData name="Asher Curtis" userId="494c4f5b-6d11-415a-9d9e-829c1135aa91" providerId="ADAL" clId="{FDEDEEF3-7275-4161-A24C-7071BE30F9A7}" dt="2026-04-20T17:16:25.622" v="33" actId="478"/>
        <pc:sldMkLst>
          <pc:docMk/>
          <pc:sldMk cId="573465420" sldId="639"/>
        </pc:sldMkLst>
      </pc:sldChg>
      <pc:sldChg chg="del">
        <pc:chgData name="Asher Curtis" userId="494c4f5b-6d11-415a-9d9e-829c1135aa91" providerId="ADAL" clId="{FDEDEEF3-7275-4161-A24C-7071BE30F9A7}" dt="2026-04-22T16:50:57.522" v="1369" actId="47"/>
        <pc:sldMkLst>
          <pc:docMk/>
          <pc:sldMk cId="58316490" sldId="640"/>
        </pc:sldMkLst>
      </pc:sldChg>
      <pc:sldChg chg="addSp modSp add del modNotes">
        <pc:chgData name="Asher Curtis" userId="494c4f5b-6d11-415a-9d9e-829c1135aa91" providerId="ADAL" clId="{FDEDEEF3-7275-4161-A24C-7071BE30F9A7}" dt="2026-04-22T16:36:25.401" v="34" actId="47"/>
        <pc:sldMkLst>
          <pc:docMk/>
          <pc:sldMk cId="196795957" sldId="641"/>
        </pc:sldMkLst>
      </pc:sldChg>
      <pc:sldChg chg="modSp add mod">
        <pc:chgData name="Asher Curtis" userId="494c4f5b-6d11-415a-9d9e-829c1135aa91" providerId="ADAL" clId="{FDEDEEF3-7275-4161-A24C-7071BE30F9A7}" dt="2026-04-22T16:45:55.711" v="835" actId="207"/>
        <pc:sldMkLst>
          <pc:docMk/>
          <pc:sldMk cId="4161061711" sldId="641"/>
        </pc:sldMkLst>
        <pc:spChg chg="mod">
          <ac:chgData name="Asher Curtis" userId="494c4f5b-6d11-415a-9d9e-829c1135aa91" providerId="ADAL" clId="{FDEDEEF3-7275-4161-A24C-7071BE30F9A7}" dt="2026-04-22T16:45:55.711" v="835" actId="207"/>
          <ac:spMkLst>
            <pc:docMk/>
            <pc:sldMk cId="4161061711" sldId="641"/>
            <ac:spMk id="4" creationId="{0F19559B-5A77-EC54-F650-ED59B866255E}"/>
          </ac:spMkLst>
        </pc:spChg>
      </pc:sldChg>
      <pc:sldChg chg="addSp modSp add del modNotes">
        <pc:chgData name="Asher Curtis" userId="494c4f5b-6d11-415a-9d9e-829c1135aa91" providerId="ADAL" clId="{FDEDEEF3-7275-4161-A24C-7071BE30F9A7}" dt="2026-04-22T16:36:25.401" v="34" actId="47"/>
        <pc:sldMkLst>
          <pc:docMk/>
          <pc:sldMk cId="929208990" sldId="642"/>
        </pc:sldMkLst>
      </pc:sldChg>
      <pc:sldChg chg="addSp modSp new mod modClrScheme chgLayout">
        <pc:chgData name="Asher Curtis" userId="494c4f5b-6d11-415a-9d9e-829c1135aa91" providerId="ADAL" clId="{FDEDEEF3-7275-4161-A24C-7071BE30F9A7}" dt="2026-04-22T16:47:59.619" v="982" actId="20577"/>
        <pc:sldMkLst>
          <pc:docMk/>
          <pc:sldMk cId="2602701037" sldId="642"/>
        </pc:sldMkLst>
        <pc:spChg chg="mod ord">
          <ac:chgData name="Asher Curtis" userId="494c4f5b-6d11-415a-9d9e-829c1135aa91" providerId="ADAL" clId="{FDEDEEF3-7275-4161-A24C-7071BE30F9A7}" dt="2026-04-22T16:42:56.337" v="547" actId="700"/>
          <ac:spMkLst>
            <pc:docMk/>
            <pc:sldMk cId="2602701037" sldId="642"/>
            <ac:spMk id="2" creationId="{9F4A5837-9762-1298-0209-82E83440415F}"/>
          </ac:spMkLst>
        </pc:spChg>
        <pc:spChg chg="add mod ord">
          <ac:chgData name="Asher Curtis" userId="494c4f5b-6d11-415a-9d9e-829c1135aa91" providerId="ADAL" clId="{FDEDEEF3-7275-4161-A24C-7071BE30F9A7}" dt="2026-04-22T16:43:05.820" v="568" actId="20577"/>
          <ac:spMkLst>
            <pc:docMk/>
            <pc:sldMk cId="2602701037" sldId="642"/>
            <ac:spMk id="3" creationId="{917D680B-EFB2-52C4-2E2D-5183D71F20D2}"/>
          </ac:spMkLst>
        </pc:spChg>
        <pc:spChg chg="add mod ord">
          <ac:chgData name="Asher Curtis" userId="494c4f5b-6d11-415a-9d9e-829c1135aa91" providerId="ADAL" clId="{FDEDEEF3-7275-4161-A24C-7071BE30F9A7}" dt="2026-04-22T16:47:59.619" v="982" actId="20577"/>
          <ac:spMkLst>
            <pc:docMk/>
            <pc:sldMk cId="2602701037" sldId="642"/>
            <ac:spMk id="4" creationId="{4B4017B2-48CD-DBFE-5A6B-C7CCB449022B}"/>
          </ac:spMkLst>
        </pc:spChg>
      </pc:sldChg>
      <pc:sldChg chg="addSp modSp add del modNotes">
        <pc:chgData name="Asher Curtis" userId="494c4f5b-6d11-415a-9d9e-829c1135aa91" providerId="ADAL" clId="{FDEDEEF3-7275-4161-A24C-7071BE30F9A7}" dt="2026-04-22T16:36:25.401" v="34" actId="47"/>
        <pc:sldMkLst>
          <pc:docMk/>
          <pc:sldMk cId="115311548" sldId="643"/>
        </pc:sldMkLst>
      </pc:sldChg>
      <pc:sldChg chg="modSp add mod ord">
        <pc:chgData name="Asher Curtis" userId="494c4f5b-6d11-415a-9d9e-829c1135aa91" providerId="ADAL" clId="{FDEDEEF3-7275-4161-A24C-7071BE30F9A7}" dt="2026-04-22T16:48:16.161" v="984"/>
        <pc:sldMkLst>
          <pc:docMk/>
          <pc:sldMk cId="1734431558" sldId="643"/>
        </pc:sldMkLst>
        <pc:spChg chg="mod">
          <ac:chgData name="Asher Curtis" userId="494c4f5b-6d11-415a-9d9e-829c1135aa91" providerId="ADAL" clId="{FDEDEEF3-7275-4161-A24C-7071BE30F9A7}" dt="2026-04-22T16:46:28.463" v="840" actId="113"/>
          <ac:spMkLst>
            <pc:docMk/>
            <pc:sldMk cId="1734431558" sldId="643"/>
            <ac:spMk id="4" creationId="{5E101424-E50B-78CF-3AE3-1BEE81B5A586}"/>
          </ac:spMkLst>
        </pc:spChg>
      </pc:sldChg>
      <pc:sldChg chg="addSp modSp add del modNotes">
        <pc:chgData name="Asher Curtis" userId="494c4f5b-6d11-415a-9d9e-829c1135aa91" providerId="ADAL" clId="{FDEDEEF3-7275-4161-A24C-7071BE30F9A7}" dt="2026-04-22T16:36:25.401" v="34" actId="47"/>
        <pc:sldMkLst>
          <pc:docMk/>
          <pc:sldMk cId="2397007551" sldId="644"/>
        </pc:sldMkLst>
      </pc:sldChg>
      <pc:sldChg chg="modSp add mod">
        <pc:chgData name="Asher Curtis" userId="494c4f5b-6d11-415a-9d9e-829c1135aa91" providerId="ADAL" clId="{FDEDEEF3-7275-4161-A24C-7071BE30F9A7}" dt="2026-04-22T16:50:46.685" v="1368" actId="20577"/>
        <pc:sldMkLst>
          <pc:docMk/>
          <pc:sldMk cId="2653238479" sldId="644"/>
        </pc:sldMkLst>
        <pc:spChg chg="mod">
          <ac:chgData name="Asher Curtis" userId="494c4f5b-6d11-415a-9d9e-829c1135aa91" providerId="ADAL" clId="{FDEDEEF3-7275-4161-A24C-7071BE30F9A7}" dt="2026-04-22T16:48:27.345" v="986" actId="20577"/>
          <ac:spMkLst>
            <pc:docMk/>
            <pc:sldMk cId="2653238479" sldId="644"/>
            <ac:spMk id="2" creationId="{E2858993-D77A-D399-3192-0EBA5328AAE4}"/>
          </ac:spMkLst>
        </pc:spChg>
        <pc:spChg chg="mod">
          <ac:chgData name="Asher Curtis" userId="494c4f5b-6d11-415a-9d9e-829c1135aa91" providerId="ADAL" clId="{FDEDEEF3-7275-4161-A24C-7071BE30F9A7}" dt="2026-04-22T16:50:46.685" v="1368" actId="20577"/>
          <ac:spMkLst>
            <pc:docMk/>
            <pc:sldMk cId="2653238479" sldId="644"/>
            <ac:spMk id="3" creationId="{CAF4F2B9-B7F2-60C5-D267-9C1FF969A148}"/>
          </ac:spMkLst>
        </pc:spChg>
      </pc:sldChg>
      <pc:sldChg chg="addSp modSp add del modNotes">
        <pc:chgData name="Asher Curtis" userId="494c4f5b-6d11-415a-9d9e-829c1135aa91" providerId="ADAL" clId="{FDEDEEF3-7275-4161-A24C-7071BE30F9A7}" dt="2026-04-22T16:36:25.401" v="34" actId="47"/>
        <pc:sldMkLst>
          <pc:docMk/>
          <pc:sldMk cId="3067002555" sldId="645"/>
        </pc:sldMkLst>
      </pc:sldChg>
      <pc:sldChg chg="addSp modSp add del modNotes">
        <pc:chgData name="Asher Curtis" userId="494c4f5b-6d11-415a-9d9e-829c1135aa91" providerId="ADAL" clId="{FDEDEEF3-7275-4161-A24C-7071BE30F9A7}" dt="2026-04-22T16:36:25.401" v="34" actId="47"/>
        <pc:sldMkLst>
          <pc:docMk/>
          <pc:sldMk cId="568956653" sldId="646"/>
        </pc:sldMkLst>
      </pc:sldChg>
      <pc:sldMasterChg chg="delSldLayout">
        <pc:chgData name="Asher Curtis" userId="494c4f5b-6d11-415a-9d9e-829c1135aa91" providerId="ADAL" clId="{FDEDEEF3-7275-4161-A24C-7071BE30F9A7}" dt="2026-04-22T16:36:25.401" v="34" actId="47"/>
        <pc:sldMasterMkLst>
          <pc:docMk/>
          <pc:sldMasterMk cId="0" sldId="2147483648"/>
        </pc:sldMasterMkLst>
        <pc:sldLayoutChg chg="del">
          <pc:chgData name="Asher Curtis" userId="494c4f5b-6d11-415a-9d9e-829c1135aa91" providerId="ADAL" clId="{FDEDEEF3-7275-4161-A24C-7071BE30F9A7}" dt="2026-04-22T16:36:25.401" v="34" actId="47"/>
          <pc:sldLayoutMkLst>
            <pc:docMk/>
            <pc:sldMasterMk cId="0" sldId="2147483648"/>
            <pc:sldLayoutMk cId="3516778167" sldId="2147483679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87AE820-DFE1-4C3C-B564-108A438BD633}" type="datetimeFigureOut">
              <a:rPr lang="en-US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pPr>
                <a:defRPr/>
              </a:pPr>
              <a:t>4/22/2026</a:t>
            </a:fld>
            <a:endParaRPr lang="en-US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29C84BD-FF2B-4119-9416-77652C2C47E2}" type="slidenum">
              <a:rPr lang="en-US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pPr>
                <a:defRPr/>
              </a:pPr>
              <a:t>‹#›</a:t>
            </a:fld>
            <a:endParaRPr lang="en-US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175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>
              <a:defRPr/>
            </a:pPr>
            <a:fld id="{7C0560D2-22A1-4522-9A61-5BC081CC233D}" type="datetimeFigureOut">
              <a:rPr lang="en-US" smtClean="0"/>
              <a:pPr>
                <a:defRPr/>
              </a:pPr>
              <a:t>4/22/2026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146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Open Sans Light" panose="020B0606030504020204" pitchFamily="34" charset="0"/>
        <a:ea typeface="Open Sans Light" panose="020B0606030504020204" pitchFamily="34" charset="0"/>
        <a:cs typeface="Open Sans Light" panose="020B0606030504020204" pitchFamily="34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Open Sans Light" panose="020B0606030504020204" pitchFamily="34" charset="0"/>
        <a:ea typeface="Open Sans Light" panose="020B0606030504020204" pitchFamily="34" charset="0"/>
        <a:cs typeface="Open Sans Light" panose="020B0606030504020204" pitchFamily="34" charset="0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Open Sans Light" panose="020B0606030504020204" pitchFamily="34" charset="0"/>
        <a:ea typeface="Open Sans Light" panose="020B0606030504020204" pitchFamily="34" charset="0"/>
        <a:cs typeface="Open Sans Light" panose="020B0606030504020204" pitchFamily="34" charset="0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Open Sans Light" panose="020B0606030504020204" pitchFamily="34" charset="0"/>
        <a:ea typeface="Open Sans Light" panose="020B0606030504020204" pitchFamily="34" charset="0"/>
        <a:cs typeface="Open Sans Light" panose="020B0606030504020204" pitchFamily="34" charset="0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Open Sans Light" panose="020B0606030504020204" pitchFamily="34" charset="0"/>
        <a:ea typeface="Open Sans Light" panose="020B0606030504020204" pitchFamily="34" charset="0"/>
        <a:cs typeface="Open Sans Light" panose="020B0606030504020204" pitchFamily="34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73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380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64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9AA87F-74B0-1783-24C6-F2D06EC1CD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5BBDAE-9AC9-0C7F-AF56-E37B9838E2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9E4EAC-7A7B-FC63-1FDA-2855C31595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Everything happens in one place: the UiPath Platform—where AI Agents aren’t just assistants, they’re true work partners, transforming complexity into a seamless, orchestrated operation.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We break it down into three powerful layers: </a:t>
            </a:r>
            <a:r>
              <a:rPr lang="en-US" b="1" dirty="0"/>
              <a:t>Activities</a:t>
            </a:r>
            <a:r>
              <a:rPr lang="en-US" dirty="0"/>
              <a:t> (the building blocks—reading, processing, integrating), </a:t>
            </a:r>
            <a:r>
              <a:rPr lang="en-US" b="1" dirty="0"/>
              <a:t>Workflows</a:t>
            </a:r>
            <a:r>
              <a:rPr lang="en-US" dirty="0"/>
              <a:t> (connecting the dots with human-in-the-loop and testing), and </a:t>
            </a:r>
            <a:r>
              <a:rPr lang="en-US" b="1" dirty="0"/>
              <a:t>Processes</a:t>
            </a:r>
            <a:r>
              <a:rPr lang="en-US" dirty="0"/>
              <a:t> (the big picture—managing, optimizing, and enhancing enterprise operations).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Agentic Orchestration / Maestro takes automation even further—coordinating UiPath Agents, third-party AI models, people, robots, and tools into a single, intelligent system.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Your existing systems don’t need to be reinvented—our platform integrates seamlessly with your data, applications, and workflows while maintaining enterprise-grade security, governance, and AI trust.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We’re not just compatible with your tech stack—we enhance it. From cloud providers like AWS, Google, and Azure to enterprise apps like Salesforce and SAP, we turn digital chaos into a symphony of efficiency.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16D4BF-46AD-CBC7-A571-AF4108DD3E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83306">
              <a:defRPr/>
            </a:pPr>
            <a:fld id="{1618B97D-45A5-1E45-A1E0-6392C6E84CC6}" type="slidenum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483306">
                <a:defRPr/>
              </a:pPr>
              <a:t>4</a:t>
            </a:fld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60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1303D8-7B24-134B-1E55-D7115C123E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F6BE9D-60A7-A921-C6E8-10175EA518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0A3051-6279-645E-AA69-6D69E6864D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0D4C1-50D7-A3AD-3928-69B8B7C38A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343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8E0484-BED4-C846-35B6-F8C661010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B59BA5-B072-DFFD-82C1-1730CBF9A3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9A13D0-2C50-7AA1-5026-BD67DB3D58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DA5629-DA43-1EAF-0CCD-5BAF3B5E80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750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28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04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ic Title Slide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4D2F92D-2232-B825-2B2D-AC671306A0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1951" y="966275"/>
            <a:ext cx="7743825" cy="2039113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spcBef>
                <a:spcPts val="0"/>
              </a:spcBef>
              <a:defRPr sz="5400" b="1" i="0" cap="none" spc="-30" baseline="0">
                <a:solidFill>
                  <a:schemeClr val="bg1"/>
                </a:solidFill>
                <a:latin typeface="Encode Sans Normal ExtraBold" panose="02000000000000000000" pitchFamily="2" charset="77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9CFC0D3D-31F1-39A9-7186-66397F2588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1951" y="3005389"/>
            <a:ext cx="7762875" cy="452688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300"/>
              </a:spcAft>
              <a:buNone/>
              <a:defRPr sz="1800" b="1" i="0" spc="0">
                <a:solidFill>
                  <a:schemeClr val="bg2">
                    <a:lumMod val="90000"/>
                  </a:schemeClr>
                </a:solidFill>
                <a:latin typeface="Encode Sans Normal ExtraBold" panose="02000000000000000000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 – ALL CAPS</a:t>
            </a:r>
          </a:p>
        </p:txBody>
      </p:sp>
      <p:pic>
        <p:nvPicPr>
          <p:cNvPr id="4" name="Picture 3" descr="White text on a dark background of a logo reading Foster School of Business, University of Washington">
            <a:extLst>
              <a:ext uri="{FF2B5EF4-FFF2-40B4-BE49-F238E27FC236}">
                <a16:creationId xmlns:a16="http://schemas.microsoft.com/office/drawing/2014/main" id="{972C56C5-2F0E-B13F-6B45-D0F73E9B1AB2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411253" y="4157062"/>
            <a:ext cx="1314906" cy="64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78607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Lists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445" y="406036"/>
            <a:ext cx="8186406" cy="36933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0C492763-7F70-C5FA-0820-3577947AC9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6696" y="1323994"/>
            <a:ext cx="3958304" cy="369332"/>
          </a:xfrm>
        </p:spPr>
        <p:txBody>
          <a:bodyPr lIns="0" tIns="0" rIns="0" bIns="0">
            <a:noAutofit/>
          </a:bodyPr>
          <a:lstStyle>
            <a:lvl1pPr>
              <a:defRPr sz="1800" b="1" i="0" spc="0">
                <a:solidFill>
                  <a:schemeClr val="accent1"/>
                </a:solidFill>
                <a:latin typeface="Encode Sans Normal ExtraBold" panose="02000000000000000000" pitchFamily="2" charset="77"/>
              </a:defRPr>
            </a:lvl1pPr>
            <a:lvl2pPr marL="0" indent="0">
              <a:buNone/>
              <a:defRPr sz="1800"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86695" y="1785963"/>
            <a:ext cx="3958303" cy="369332"/>
          </a:xfrm>
        </p:spPr>
        <p:txBody>
          <a:bodyPr wrap="square" lIns="0" tIns="0" rIns="0" b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59F63A1E-80AC-873A-7B08-C7265BB596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6696" y="2499651"/>
            <a:ext cx="3958304" cy="369332"/>
          </a:xfrm>
        </p:spPr>
        <p:txBody>
          <a:bodyPr lIns="0" tIns="0" rIns="0" bIns="0">
            <a:noAutofit/>
          </a:bodyPr>
          <a:lstStyle>
            <a:lvl1pPr>
              <a:defRPr sz="1800" b="1" i="0" spc="0">
                <a:solidFill>
                  <a:schemeClr val="accent1"/>
                </a:solidFill>
                <a:latin typeface="Encode Sans Normal ExtraBold" panose="02000000000000000000" pitchFamily="2" charset="77"/>
              </a:defRPr>
            </a:lvl1pPr>
            <a:lvl2pPr marL="0" indent="0">
              <a:buNone/>
              <a:defRPr sz="1800"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9324E9C-60EB-28A4-B685-42B2774AEF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6695" y="2970083"/>
            <a:ext cx="3958303" cy="369332"/>
          </a:xfrm>
        </p:spPr>
        <p:txBody>
          <a:bodyPr wrap="square" lIns="0" tIns="0" rIns="0" b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FEE20B9-CD1F-8C9B-BEA0-B9D319CCC2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97547" y="1323994"/>
            <a:ext cx="3958304" cy="369332"/>
          </a:xfrm>
        </p:spPr>
        <p:txBody>
          <a:bodyPr lIns="0" tIns="0" rIns="0" bIns="0">
            <a:noAutofit/>
          </a:bodyPr>
          <a:lstStyle>
            <a:lvl1pPr>
              <a:defRPr sz="1800" b="1" i="0" spc="0">
                <a:solidFill>
                  <a:schemeClr val="accent1"/>
                </a:solidFill>
                <a:latin typeface="Encode Sans Normal ExtraBold" panose="02000000000000000000" pitchFamily="2" charset="77"/>
              </a:defRPr>
            </a:lvl1pPr>
            <a:lvl2pPr marL="0" indent="0">
              <a:buNone/>
              <a:defRPr sz="1800"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D8CB4E0-D660-D5F2-909F-028F7EFFCD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03095" y="1785963"/>
            <a:ext cx="3958303" cy="369332"/>
          </a:xfrm>
        </p:spPr>
        <p:txBody>
          <a:bodyPr wrap="square" lIns="0" tIns="0" rIns="0" b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DDAFFA5-C05C-EA69-DBA3-676A18E8CEF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97547" y="2499651"/>
            <a:ext cx="3958304" cy="369332"/>
          </a:xfrm>
        </p:spPr>
        <p:txBody>
          <a:bodyPr lIns="0" tIns="0" rIns="0" bIns="0">
            <a:noAutofit/>
          </a:bodyPr>
          <a:lstStyle>
            <a:lvl1pPr>
              <a:defRPr sz="1800" b="1" i="0" spc="0">
                <a:solidFill>
                  <a:schemeClr val="accent1"/>
                </a:solidFill>
                <a:latin typeface="Encode Sans Normal ExtraBold" panose="02000000000000000000" pitchFamily="2" charset="77"/>
              </a:defRPr>
            </a:lvl1pPr>
            <a:lvl2pPr marL="0" indent="0">
              <a:buNone/>
              <a:defRPr sz="1800"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0D09874F-B2CF-BD5A-EE3E-7444C4E16C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03095" y="2966044"/>
            <a:ext cx="3958303" cy="369332"/>
          </a:xfrm>
        </p:spPr>
        <p:txBody>
          <a:bodyPr wrap="square" lIns="0" tIns="0" rIns="0" bIns="0">
            <a:noAutofit/>
          </a:bodyPr>
          <a:lstStyle>
            <a:lvl1pPr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79479997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CC5F2F5B-6F0D-D207-EBEE-C1FD4E77DD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6730" y="4367181"/>
            <a:ext cx="1222603" cy="369332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900"/>
            </a:lvl1pPr>
          </a:lstStyle>
          <a:p>
            <a:pPr lvl="0"/>
            <a:r>
              <a:rPr lang="en-US" dirty="0"/>
              <a:t>Image Caption Goes Here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5B892A-4F81-3DE8-DAB9-C9ACD1E4B2D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8000" y="0"/>
            <a:ext cx="7366000" cy="51435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Bulleted Lis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6B5C0D-562C-B668-B0FD-B003E2FB72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STYLE</a:t>
            </a:r>
          </a:p>
        </p:txBody>
      </p:sp>
      <p:sp>
        <p:nvSpPr>
          <p:cNvPr id="3" name="Content Placeholder 12">
            <a:extLst>
              <a:ext uri="{FF2B5EF4-FFF2-40B4-BE49-F238E27FC236}">
                <a16:creationId xmlns:a16="http://schemas.microsoft.com/office/drawing/2014/main" id="{2A43680B-0C4E-035C-8289-47EE40A3E9E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69445" y="1089739"/>
            <a:ext cx="7061200" cy="1436291"/>
          </a:xfrm>
        </p:spPr>
        <p:txBody>
          <a:bodyPr lIns="0" tIns="0" rIns="0" bIns="0">
            <a:noAutofit/>
          </a:bodyPr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/>
              <a:t>Optional list of considerations</a:t>
            </a:r>
          </a:p>
          <a:p>
            <a:pPr lvl="0"/>
            <a:endParaRPr lang="en-US"/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/>
              <a:t>Optional list of considerations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/>
              <a:buChar char="•"/>
              <a:tabLst/>
              <a:defRPr/>
            </a:pPr>
            <a:endParaRPr lang="en-US"/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/>
              <a:t>Optional list of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102425082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Purple">
    <p:bg>
      <p:bgPr>
        <a:solidFill>
          <a:srgbClr val="32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ite text on a purple background of a logo reading Foster School of Business, University of Washington">
            <a:extLst>
              <a:ext uri="{FF2B5EF4-FFF2-40B4-BE49-F238E27FC236}">
                <a16:creationId xmlns:a16="http://schemas.microsoft.com/office/drawing/2014/main" id="{5B1E3909-C49C-88C9-7739-53611D8906B0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411253" y="4157062"/>
            <a:ext cx="1314906" cy="64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4668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ite text on a black background of a logo reading Foster School of Business, University of Washington">
            <a:extLst>
              <a:ext uri="{FF2B5EF4-FFF2-40B4-BE49-F238E27FC236}">
                <a16:creationId xmlns:a16="http://schemas.microsoft.com/office/drawing/2014/main" id="{896C50C3-4866-1537-1649-67A0A4D5C703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411253" y="4157062"/>
            <a:ext cx="1314906" cy="64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09630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3290" y="4663394"/>
            <a:ext cx="209911" cy="207746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>
              <a:defRPr sz="9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9552194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85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Editable Image">
    <p:bg>
      <p:bgPr>
        <a:solidFill>
          <a:srgbClr val="32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6D98F01-CF66-FB1D-080E-A5DC501E86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1951" y="966275"/>
            <a:ext cx="8151113" cy="1605475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spcBef>
                <a:spcPts val="0"/>
              </a:spcBef>
              <a:defRPr sz="5400" b="1" i="0" cap="none" spc="-30" baseline="0">
                <a:solidFill>
                  <a:schemeClr val="bg1"/>
                </a:solidFill>
                <a:latin typeface="Encode Sans Normal ExtraBold" panose="02000000000000000000" pitchFamily="2" charset="77"/>
              </a:defRPr>
            </a:lvl1pPr>
          </a:lstStyle>
          <a:p>
            <a:r>
              <a:rPr lang="en-US" dirty="0"/>
              <a:t>CLICK Insert Picture TO ADD BACKGROUND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C1B67E1-136D-93A1-515C-30F74BCF4E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1951" y="3005389"/>
            <a:ext cx="7762875" cy="452688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300"/>
              </a:spcAft>
              <a:buNone/>
              <a:defRPr sz="1800" b="1" i="0" spc="0">
                <a:solidFill>
                  <a:schemeClr val="bg2">
                    <a:lumMod val="90000"/>
                  </a:schemeClr>
                </a:solidFill>
                <a:latin typeface="Encode Sans Normal ExtraBold" panose="02000000000000000000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 – ALL CAPS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3EDC79F-91AA-B3FB-6403-6121F91C5F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5977" y="0"/>
            <a:ext cx="9144000" cy="5143499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5" name="Picture 4" descr="White text on a dark background of a logo reading Foster School of Business, University of Washington">
            <a:extLst>
              <a:ext uri="{FF2B5EF4-FFF2-40B4-BE49-F238E27FC236}">
                <a16:creationId xmlns:a16="http://schemas.microsoft.com/office/drawing/2014/main" id="{EB21C709-91F3-6CAF-A8BD-E48E13397E4E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411253" y="4157062"/>
            <a:ext cx="1314906" cy="64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5172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07EADFC-8076-BBF7-0C18-A21C6E2C17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1951" y="966275"/>
            <a:ext cx="7743825" cy="2039113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spcBef>
                <a:spcPts val="0"/>
              </a:spcBef>
              <a:defRPr sz="5400" b="1" i="0" cap="none" spc="-30" baseline="0">
                <a:solidFill>
                  <a:schemeClr val="bg1"/>
                </a:solidFill>
                <a:latin typeface="Encode Sans Normal ExtraBold" panose="02000000000000000000" pitchFamily="2" charset="77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2C3B490-F950-1939-70F3-B371859507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1951" y="3005389"/>
            <a:ext cx="7762875" cy="452688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300"/>
              </a:spcAft>
              <a:buNone/>
              <a:defRPr sz="1800" b="1" i="0" spc="0">
                <a:solidFill>
                  <a:schemeClr val="accent1"/>
                </a:solidFill>
                <a:latin typeface="Encode Sans Normal ExtraBold" panose="02000000000000000000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 – ALL CAPS</a:t>
            </a:r>
          </a:p>
        </p:txBody>
      </p:sp>
      <p:pic>
        <p:nvPicPr>
          <p:cNvPr id="2" name="Picture 1" descr="White text on a black background of a logo reading Foster School of Business, University of Washington">
            <a:extLst>
              <a:ext uri="{FF2B5EF4-FFF2-40B4-BE49-F238E27FC236}">
                <a16:creationId xmlns:a16="http://schemas.microsoft.com/office/drawing/2014/main" id="{7E2379E8-F2CC-8B81-C601-399651B1C1E2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411253" y="4157062"/>
            <a:ext cx="1314906" cy="64868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AAD930-ED54-664A-1E97-0233B4FA4C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1951" y="966275"/>
            <a:ext cx="7743825" cy="2039113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spcBef>
                <a:spcPts val="0"/>
              </a:spcBef>
              <a:defRPr sz="5400" b="1" i="0" cap="none" spc="-30" baseline="0">
                <a:solidFill>
                  <a:schemeClr val="tx1"/>
                </a:solidFill>
                <a:latin typeface="Encode Sans Normal ExtraBold" panose="02000000000000000000" pitchFamily="2" charset="77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75B9D8E-3EB1-968E-7670-B7DB44AABE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1951" y="3005389"/>
            <a:ext cx="7762875" cy="452688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300"/>
              </a:spcAft>
              <a:buNone/>
              <a:defRPr sz="1800" b="1" i="0" spc="0">
                <a:solidFill>
                  <a:schemeClr val="tx2"/>
                </a:solidFill>
                <a:latin typeface="Encode Sans Normal ExtraBold" panose="02000000000000000000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 – ALL CAPS</a:t>
            </a:r>
          </a:p>
        </p:txBody>
      </p:sp>
      <p:pic>
        <p:nvPicPr>
          <p:cNvPr id="3" name="Picture 2" descr="Black text on a gold background of a logo reading Foster School of Business, University of Washington">
            <a:extLst>
              <a:ext uri="{FF2B5EF4-FFF2-40B4-BE49-F238E27FC236}">
                <a16:creationId xmlns:a16="http://schemas.microsoft.com/office/drawing/2014/main" id="{FC35D0AB-3D5D-25E5-AA78-FD3B13ACFBFF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411254" y="4159567"/>
            <a:ext cx="1314904" cy="64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9205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Foster Purple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DA4939C-77CE-3DA1-0128-ADAAB515A0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1951" y="966275"/>
            <a:ext cx="7743825" cy="2039113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spcBef>
                <a:spcPts val="0"/>
              </a:spcBef>
              <a:defRPr sz="5400" b="1" i="0" cap="none" spc="-30" baseline="0">
                <a:solidFill>
                  <a:schemeClr val="bg1"/>
                </a:solidFill>
                <a:latin typeface="Encode Sans Normal ExtraBold" panose="02000000000000000000" pitchFamily="2" charset="77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DF57B08-8C4A-3347-B462-B99823F58A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1951" y="3005389"/>
            <a:ext cx="7762875" cy="452688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300"/>
              </a:spcAft>
              <a:buNone/>
              <a:defRPr sz="1800" b="1" i="0" spc="0">
                <a:solidFill>
                  <a:schemeClr val="accent1"/>
                </a:solidFill>
                <a:latin typeface="Encode Sans Normal ExtraBold" panose="02000000000000000000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 – ALL CAPS</a:t>
            </a:r>
          </a:p>
        </p:txBody>
      </p:sp>
      <p:pic>
        <p:nvPicPr>
          <p:cNvPr id="3" name="Picture 2" descr="White text on a purple background of a logo reading Foster School of Business, University of Washington">
            <a:extLst>
              <a:ext uri="{FF2B5EF4-FFF2-40B4-BE49-F238E27FC236}">
                <a16:creationId xmlns:a16="http://schemas.microsoft.com/office/drawing/2014/main" id="{9F5EA4AC-71C6-D854-3BA5-146AD76AEF53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411253" y="4157062"/>
            <a:ext cx="1314906" cy="64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83237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41C90-5ECB-21EE-9F34-0F9BBB60AD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STYLE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03242DCD-EC6C-845B-8C72-889CBB153D6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9445" y="1083527"/>
            <a:ext cx="6134555" cy="208448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717011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280641-9D77-2460-1A27-076A4B03E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144000" cy="96643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41C90-5ECB-21EE-9F34-0F9BBB60AD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03242DCD-EC6C-845B-8C72-889CBB153D6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9444" y="1084196"/>
            <a:ext cx="6134555" cy="208448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156608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280641-9D77-2460-1A27-076A4B03E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144000" cy="96643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41C90-5ECB-21EE-9F34-0F9BBB60AD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03242DCD-EC6C-845B-8C72-889CBB153D6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9444" y="1084196"/>
            <a:ext cx="6134555" cy="208448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723882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Slide - Editab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2">
            <a:extLst>
              <a:ext uri="{FF2B5EF4-FFF2-40B4-BE49-F238E27FC236}">
                <a16:creationId xmlns:a16="http://schemas.microsoft.com/office/drawing/2014/main" id="{D6B2EAA1-56C8-BE7C-EE51-68C1289502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446" y="406036"/>
            <a:ext cx="4873022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0C6CCC-8AA2-B4C9-2718-27DD013B166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578475" y="0"/>
            <a:ext cx="3565525" cy="5143500"/>
          </a:xfrm>
          <a:noFill/>
        </p:spPr>
        <p:txBody>
          <a:bodyPr wrap="square" lIns="0" tIns="0" rIns="0" bIns="0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B0BF171-C36A-97F6-13E8-1D538C2626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0430" y="1085336"/>
            <a:ext cx="4872038" cy="2084481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69445" y="406036"/>
            <a:ext cx="6134555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69445" y="928079"/>
            <a:ext cx="6134555" cy="208448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7DCE893-6A75-F770-3EBA-345A9472F0A7}"/>
              </a:ext>
            </a:extLst>
          </p:cNvPr>
          <p:cNvSpPr txBox="1"/>
          <p:nvPr userDrawn="1"/>
        </p:nvSpPr>
        <p:spPr>
          <a:xfrm>
            <a:off x="285895" y="4807183"/>
            <a:ext cx="320624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0" i="0" spc="2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Uni Sans Regular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 FOSTER SCHOOL OF BUSINESS, UNIVERSITY OF WASHINGTON</a:t>
            </a:r>
            <a:endParaRPr lang="en-US" sz="1600" b="0" i="0" spc="20" baseline="0" dirty="0">
              <a:solidFill>
                <a:schemeClr val="tx1">
                  <a:lumMod val="65000"/>
                  <a:lumOff val="35000"/>
                </a:schemeClr>
              </a:solidFill>
              <a:latin typeface="Uni Sans Regular" pitchFamily="2" charset="7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EB5DED1-6392-63AA-0761-1325CD3A98B5}"/>
              </a:ext>
            </a:extLst>
          </p:cNvPr>
          <p:cNvSpPr txBox="1"/>
          <p:nvPr userDrawn="1"/>
        </p:nvSpPr>
        <p:spPr>
          <a:xfrm>
            <a:off x="6182426" y="4807183"/>
            <a:ext cx="257051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7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 Normal Medium" panose="02000000000000000000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foster.uw.edu</a:t>
            </a:r>
            <a:endParaRPr lang="en-US" sz="1600" b="0" i="0" dirty="0">
              <a:solidFill>
                <a:schemeClr val="tx1">
                  <a:lumMod val="65000"/>
                  <a:lumOff val="35000"/>
                </a:schemeClr>
              </a:solidFill>
              <a:latin typeface="Encode Sans Normal Medium" panose="02000000000000000000" pitchFamily="2" charset="77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F715F98-A0BC-AA2E-45A5-62072B08C576}"/>
              </a:ext>
            </a:extLst>
          </p:cNvPr>
          <p:cNvCxnSpPr>
            <a:cxnSpLocks/>
          </p:cNvCxnSpPr>
          <p:nvPr userDrawn="1"/>
        </p:nvCxnSpPr>
        <p:spPr>
          <a:xfrm>
            <a:off x="391886" y="4737463"/>
            <a:ext cx="8282669" cy="0"/>
          </a:xfrm>
          <a:prstGeom prst="line">
            <a:avLst/>
          </a:prstGeom>
          <a:ln>
            <a:solidFill>
              <a:srgbClr val="C09F29">
                <a:alpha val="34419"/>
              </a:srgb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4" r:id="rId2"/>
    <p:sldLayoutId id="2147483649" r:id="rId3"/>
    <p:sldLayoutId id="2147483663" r:id="rId4"/>
    <p:sldLayoutId id="2147483668" r:id="rId5"/>
    <p:sldLayoutId id="2147483669" r:id="rId6"/>
    <p:sldLayoutId id="2147483675" r:id="rId7"/>
    <p:sldLayoutId id="2147483676" r:id="rId8"/>
    <p:sldLayoutId id="2147483650" r:id="rId9"/>
    <p:sldLayoutId id="2147483665" r:id="rId10"/>
    <p:sldLayoutId id="2147483653" r:id="rId11"/>
    <p:sldLayoutId id="2147483671" r:id="rId12"/>
    <p:sldLayoutId id="2147483662" r:id="rId13"/>
    <p:sldLayoutId id="2147483667" r:id="rId14"/>
    <p:sldLayoutId id="2147483677" r:id="rId15"/>
    <p:sldLayoutId id="2147483678" r:id="rId16"/>
  </p:sldLayoutIdLst>
  <p:transition>
    <p:fade/>
  </p:transition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i="0" kern="1200">
          <a:solidFill>
            <a:schemeClr val="tx2"/>
          </a:solidFill>
          <a:latin typeface="Encode Sans Normal ExtraBold" panose="02000000000000000000" pitchFamily="2" charset="77"/>
          <a:ea typeface="+mj-ea"/>
          <a:cs typeface="Arial" panose="020B0604020202020204" pitchFamily="34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0" indent="0" algn="l" defTabSz="457200" rtl="0" eaLnBrk="1" fontAlgn="base" hangingPunct="1">
        <a:lnSpc>
          <a:spcPct val="100000"/>
        </a:lnSpc>
        <a:spcBef>
          <a:spcPts val="0"/>
        </a:spcBef>
        <a:spcAft>
          <a:spcPts val="700"/>
        </a:spcAft>
        <a:buFont typeface="Arial" charset="0"/>
        <a:buNone/>
        <a:defRPr sz="18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515938" indent="-174625" algn="l" defTabSz="457200" rtl="0" eaLnBrk="1" fontAlgn="base" hangingPunct="1">
        <a:lnSpc>
          <a:spcPct val="100000"/>
        </a:lnSpc>
        <a:spcBef>
          <a:spcPts val="0"/>
        </a:spcBef>
        <a:spcAft>
          <a:spcPts val="7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685800" indent="-169863" algn="l" defTabSz="457200" rtl="0" eaLnBrk="1" fontAlgn="base" hangingPunct="1">
        <a:lnSpc>
          <a:spcPct val="100000"/>
        </a:lnSpc>
        <a:spcBef>
          <a:spcPts val="0"/>
        </a:spcBef>
        <a:spcAft>
          <a:spcPts val="700"/>
        </a:spcAft>
        <a:buFont typeface="Arial" charset="0"/>
        <a:buChar char="•"/>
        <a:defRPr sz="18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855663" indent="-169863" algn="l" defTabSz="457200" rtl="0" eaLnBrk="1" fontAlgn="base" hangingPunct="1">
        <a:lnSpc>
          <a:spcPct val="100000"/>
        </a:lnSpc>
        <a:spcBef>
          <a:spcPts val="0"/>
        </a:spcBef>
        <a:spcAft>
          <a:spcPts val="7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031875" indent="-176213" algn="l" defTabSz="457200" rtl="0" eaLnBrk="1" fontAlgn="base" hangingPunct="1">
        <a:lnSpc>
          <a:spcPct val="100000"/>
        </a:lnSpc>
        <a:spcBef>
          <a:spcPts val="0"/>
        </a:spcBef>
        <a:spcAft>
          <a:spcPts val="7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orient="horz" pos="279" userDrawn="1">
          <p15:clr>
            <a:srgbClr val="F26B43"/>
          </p15:clr>
        </p15:guide>
        <p15:guide id="5" orient="horz" pos="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26B0663-EF24-1647-73F5-01EDE88C8B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1951" y="3079957"/>
            <a:ext cx="7762875" cy="452688"/>
          </a:xfrm>
        </p:spPr>
        <p:txBody>
          <a:bodyPr/>
          <a:lstStyle/>
          <a:p>
            <a:r>
              <a:rPr lang="en-US" spc="0" dirty="0">
                <a:solidFill>
                  <a:schemeClr val="bg2">
                    <a:lumMod val="90000"/>
                  </a:schemeClr>
                </a:solidFill>
              </a:rPr>
              <a:t>Adv. Advisory | ACCTG 528 | </a:t>
            </a:r>
            <a:r>
              <a:rPr lang="en-US" spc="0">
                <a:solidFill>
                  <a:schemeClr val="bg2">
                    <a:lumMod val="90000"/>
                  </a:schemeClr>
                </a:solidFill>
              </a:rPr>
              <a:t>Class 08</a:t>
            </a:r>
            <a:endParaRPr lang="en-US" spc="0" dirty="0">
              <a:solidFill>
                <a:schemeClr val="bg2">
                  <a:lumMod val="90000"/>
                </a:schemeClr>
              </a:solidFill>
            </a:endParaRPr>
          </a:p>
          <a:p>
            <a:r>
              <a:rPr lang="en-US" dirty="0"/>
              <a:t>MPAcc Class of 2026</a:t>
            </a:r>
            <a:endParaRPr lang="en-US" spc="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1A986F-1CE3-AE6A-F426-F9525E84E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1" y="1140965"/>
            <a:ext cx="8095065" cy="1938992"/>
          </a:xfrm>
        </p:spPr>
        <p:txBody>
          <a:bodyPr anchor="t"/>
          <a:lstStyle/>
          <a:p>
            <a:r>
              <a:rPr lang="en-US" sz="4000" b="0" dirty="0"/>
              <a:t>Mini- Cases in Automation: Part 2</a:t>
            </a:r>
          </a:p>
        </p:txBody>
      </p:sp>
    </p:spTree>
    <p:extLst>
      <p:ext uri="{BB962C8B-B14F-4D97-AF65-F5344CB8AC3E}">
        <p14:creationId xmlns:p14="http://schemas.microsoft.com/office/powerpoint/2010/main" val="153964264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7D680B-EFB2-52C4-2E2D-5183D71F2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bot, identify: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4017B2-48CD-DBFE-5A6B-C7CCB44902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to set-up governance &amp; logging, activity hints: </a:t>
            </a:r>
          </a:p>
          <a:p>
            <a:pPr marL="801688" lvl="1" indent="-285750"/>
            <a:r>
              <a:rPr lang="en-US" dirty="0"/>
              <a:t>Comment (adds a message to the workflow but doesn’t trigger any changes in the workflow)</a:t>
            </a:r>
          </a:p>
          <a:p>
            <a:pPr marL="801688" lvl="1" indent="-285750"/>
            <a:r>
              <a:rPr lang="en-US" dirty="0"/>
              <a:t>Write line (writes a message to the console) </a:t>
            </a:r>
          </a:p>
          <a:p>
            <a:pPr marL="801688" lvl="1" indent="-285750"/>
            <a:r>
              <a:rPr lang="en-US" dirty="0"/>
              <a:t>Assign (stores or updates a variable)</a:t>
            </a:r>
          </a:p>
          <a:p>
            <a:pPr marL="801688" lvl="1" indent="-285750"/>
            <a:r>
              <a:rPr lang="en-US" dirty="0"/>
              <a:t>Output to only console or have a backup to another other document (e.g., google docs)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4A5837-9762-1298-0209-82E83440415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934450" y="4664075"/>
            <a:ext cx="209550" cy="20637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70103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D5EFBC-52A4-B2AF-A2A9-C492662D9D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82481EA1-5DA9-82B3-029F-19BE5BE232C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26893" r="26893"/>
          <a:stretch/>
        </p:blipFill>
        <p:spPr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78B460B-F3E3-95E9-7B2E-9B259852F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we do today?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101424-E50B-78CF-3AE3-1BEE81B5A5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Review</a:t>
            </a:r>
          </a:p>
          <a:p>
            <a:pPr marL="801688" lvl="1" indent="-285750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Mini-Cases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Admin: Final Project Teams &amp; Topics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RPA Mini-Case 3</a:t>
            </a:r>
          </a:p>
          <a:p>
            <a:pPr marL="801688" lvl="1" indent="-285750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Start with Mini-Case 1 (Monday) Web to spreadsheet</a:t>
            </a:r>
          </a:p>
          <a:p>
            <a:pPr marL="801688" lvl="1" indent="-285750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Update to include Governance &amp; Logging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RPA Mini-Case 4</a:t>
            </a:r>
          </a:p>
          <a:p>
            <a:pPr marL="801688" lvl="1" indent="-285750"/>
            <a:r>
              <a:rPr lang="en-US" b="1" dirty="0">
                <a:solidFill>
                  <a:schemeClr val="tx2"/>
                </a:solidFill>
              </a:rPr>
              <a:t>Web-scraper set-up (as a class)</a:t>
            </a:r>
          </a:p>
          <a:p>
            <a:pPr marL="801688" lvl="1" indent="-285750"/>
            <a:r>
              <a:rPr lang="en-US" b="1" dirty="0">
                <a:solidFill>
                  <a:schemeClr val="tx2"/>
                </a:solidFill>
              </a:rPr>
              <a:t>Open ended workflow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43155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21948-FC2E-AB7B-BD7B-858D2004E8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58993-D77A-D399-3192-0EBA5328A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RPA Mini-Case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4F2B9-B7F2-60C5-D267-9C1FF969A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445" y="1083527"/>
            <a:ext cx="7349254" cy="208448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Map out a use case for data scraped from the web, and implement 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As a class we will start by scraping S&amp;P500 constituent data from Wikipedia.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Repeat these steps with another website of interest.</a:t>
            </a:r>
          </a:p>
          <a:p>
            <a:pPr marL="801688" lvl="1" indent="-285750"/>
            <a:r>
              <a:rPr lang="en-US" b="1" dirty="0">
                <a:solidFill>
                  <a:schemeClr val="tx2"/>
                </a:solidFill>
              </a:rPr>
              <a:t>What is next in the process to make this data useful?</a:t>
            </a:r>
          </a:p>
          <a:p>
            <a:pPr marL="801688" lvl="1" indent="-285750"/>
            <a:r>
              <a:rPr lang="en-US" b="1" dirty="0">
                <a:solidFill>
                  <a:schemeClr val="tx2"/>
                </a:solidFill>
              </a:rPr>
              <a:t>Implement as much as possible adding a comment on the next steps you would use when time is up. </a:t>
            </a:r>
          </a:p>
          <a:p>
            <a:pPr marL="801688" lvl="1" indent="-2857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3847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64AD66-8656-6826-2F17-CFCA9448B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0B0E000-C945-5856-EA03-0B5E710268B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26893" r="26893"/>
          <a:stretch/>
        </p:blipFill>
        <p:spPr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8F78156-D477-B26B-2AF9-C75E647F4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will go next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ADBF5A-2DEF-0724-6E31-E0E924DC65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RPA</a:t>
            </a:r>
          </a:p>
          <a:p>
            <a:pPr marL="801688" lvl="1" indent="-285750"/>
            <a:r>
              <a:rPr lang="en-US" dirty="0"/>
              <a:t>Manipulation of files, components </a:t>
            </a:r>
          </a:p>
          <a:p>
            <a:pPr marL="801688" lvl="1" indent="-285750"/>
            <a:r>
              <a:rPr lang="en-US" dirty="0"/>
              <a:t>Triggers, Controls, Governance</a:t>
            </a:r>
          </a:p>
          <a:p>
            <a:pPr marL="801688" lvl="1" indent="-285750"/>
            <a:r>
              <a:rPr lang="en-US" dirty="0"/>
              <a:t>Costs and benefits of RPA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Agentic</a:t>
            </a:r>
          </a:p>
          <a:p>
            <a:pPr marL="801688" lvl="1" indent="-285750"/>
            <a:r>
              <a:rPr lang="en-US" dirty="0"/>
              <a:t>BPMN revision and extension</a:t>
            </a:r>
          </a:p>
          <a:p>
            <a:pPr marL="801688" lvl="1" indent="-285750"/>
            <a:r>
              <a:rPr lang="en-US" dirty="0"/>
              <a:t>Tasks for RPA versus Agent</a:t>
            </a:r>
          </a:p>
          <a:p>
            <a:pPr marL="801688" lvl="1" indent="-285750"/>
            <a:r>
              <a:rPr lang="en-US" dirty="0"/>
              <a:t>Advanced Prompt Engineering</a:t>
            </a:r>
          </a:p>
          <a:p>
            <a:pPr marL="801688" lvl="1" indent="-285750"/>
            <a:r>
              <a:rPr lang="en-US" dirty="0"/>
              <a:t>Scalability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40633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2D327B-3D25-3436-3BD4-5A597C6A49EC}"/>
              </a:ext>
            </a:extLst>
          </p:cNvPr>
          <p:cNvSpPr txBox="1">
            <a:spLocks/>
          </p:cNvSpPr>
          <p:nvPr/>
        </p:nvSpPr>
        <p:spPr>
          <a:xfrm>
            <a:off x="528972" y="1643081"/>
            <a:ext cx="8086056" cy="1215717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98065368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3DC0ED9-48FE-34EC-5ADA-355F4BC1D60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26893" r="26893"/>
          <a:stretch/>
        </p:blipFill>
        <p:spPr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D5F9A17-21D2-BB20-F9BF-BAAE67C53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we do today?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C3D1FA-978D-54C1-2B87-4B1136B2B6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Review</a:t>
            </a:r>
          </a:p>
          <a:p>
            <a:pPr marL="801688" lvl="1" indent="-285750"/>
            <a:r>
              <a:rPr lang="en-US" b="1" dirty="0">
                <a:solidFill>
                  <a:schemeClr val="tx2"/>
                </a:solidFill>
              </a:rPr>
              <a:t>Mini-Cases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Admin: Final Project Teams &amp; Topics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RPA Mini-Case 3</a:t>
            </a:r>
          </a:p>
          <a:p>
            <a:pPr marL="801688" lvl="1" indent="-285750"/>
            <a:r>
              <a:rPr lang="en-US" dirty="0"/>
              <a:t>Start with Mini-Case 1 (Monday) Web to spreadsheet</a:t>
            </a:r>
          </a:p>
          <a:p>
            <a:pPr marL="801688" lvl="1" indent="-285750"/>
            <a:r>
              <a:rPr lang="en-US" dirty="0"/>
              <a:t>Update to include Governance &amp; Logging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RPA Mini-Case 4</a:t>
            </a:r>
          </a:p>
          <a:p>
            <a:pPr marL="801688" lvl="1" indent="-285750"/>
            <a:r>
              <a:rPr lang="en-US" dirty="0"/>
              <a:t>Web-scraper set-up (as a class)</a:t>
            </a:r>
          </a:p>
          <a:p>
            <a:pPr marL="801688" lvl="1" indent="-285750"/>
            <a:r>
              <a:rPr lang="en-US" dirty="0"/>
              <a:t>Open ended workflow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75144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urple rectangular sign with white text&#10;&#10;AI-generated content may be incorrect.">
            <a:extLst>
              <a:ext uri="{FF2B5EF4-FFF2-40B4-BE49-F238E27FC236}">
                <a16:creationId xmlns:a16="http://schemas.microsoft.com/office/drawing/2014/main" id="{2D557AA9-8FEF-4C94-0D5E-108DEFD3193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3294" b="25622"/>
          <a:stretch/>
        </p:blipFill>
        <p:spPr>
          <a:xfrm>
            <a:off x="90488" y="840418"/>
            <a:ext cx="8963025" cy="3056263"/>
          </a:xfrm>
          <a:prstGeom prst="rect">
            <a:avLst/>
          </a:prstGeom>
          <a:noFill/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8B02A910-3949-34FF-B07A-868F3898D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30" y="249687"/>
            <a:ext cx="4873022" cy="369332"/>
          </a:xfrm>
        </p:spPr>
        <p:txBody>
          <a:bodyPr/>
          <a:lstStyle/>
          <a:p>
            <a:r>
              <a:rPr lang="en-US" dirty="0"/>
              <a:t>Course Diagram (high-level)</a:t>
            </a:r>
          </a:p>
        </p:txBody>
      </p:sp>
    </p:spTree>
    <p:extLst>
      <p:ext uri="{BB962C8B-B14F-4D97-AF65-F5344CB8AC3E}">
        <p14:creationId xmlns:p14="http://schemas.microsoft.com/office/powerpoint/2010/main" val="229647346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7D06EC-4AB4-4292-4444-29AD0A660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lanet with a rainbow of light&#10;&#10;AI-generated content may be incorrect.">
            <a:extLst>
              <a:ext uri="{FF2B5EF4-FFF2-40B4-BE49-F238E27FC236}">
                <a16:creationId xmlns:a16="http://schemas.microsoft.com/office/drawing/2014/main" id="{33AA38EF-6EDC-4C9D-99BD-8CEA67E60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9"/>
            <a:ext cx="9141619" cy="5142161"/>
          </a:xfrm>
          <a:prstGeom prst="rect">
            <a:avLst/>
          </a:prstGeom>
        </p:spPr>
      </p:pic>
      <p:pic>
        <p:nvPicPr>
          <p:cNvPr id="22" name="Picture 21" descr="A blue and black gradient&#10;&#10;Description automatically generated">
            <a:extLst>
              <a:ext uri="{FF2B5EF4-FFF2-40B4-BE49-F238E27FC236}">
                <a16:creationId xmlns:a16="http://schemas.microsoft.com/office/drawing/2014/main" id="{39273404-ABCA-9A2A-025B-1DBAB09BE6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10" y="1424554"/>
            <a:ext cx="8527416" cy="25567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6BD02BD-CFE3-21E9-A91E-5CB8986D7DE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24848" y="2104254"/>
            <a:ext cx="6889543" cy="18854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F7DA506-1045-AF1A-6B15-28F7678DD59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012822" y="2789875"/>
            <a:ext cx="5113593" cy="11998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D18DD51-62F5-63E5-D380-4CE3D01598D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77275" y="4502979"/>
            <a:ext cx="7584687" cy="4713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3BE886-4A66-473D-DDCF-8F95E10126D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264847" y="3842716"/>
            <a:ext cx="8609549" cy="5425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1BBDB1B-1E83-68C2-814F-A4D17EAFC79A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467659" y="3936926"/>
            <a:ext cx="6203921" cy="3287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11699D1-3E3B-56E8-99EB-6BC57ED11169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3736399" y="2978412"/>
            <a:ext cx="1666441" cy="65705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AE31ABF-2E7D-D880-2DF8-6BCEEFE115BD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2769863" y="2277669"/>
            <a:ext cx="3599511" cy="75604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1029ACC-ADB6-7D53-D1BF-F4499B71610F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1938791" y="1586438"/>
            <a:ext cx="5408791" cy="120936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5F791B4-F783-45AB-DDAE-9FEF39B0391E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4371238" y="788033"/>
            <a:ext cx="409469" cy="46184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2487939-7FC0-FE53-2D87-F70C9DC32F98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3760651" y="800544"/>
            <a:ext cx="371378" cy="50945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5DB02BB-A7B3-265E-78BF-FCB0D2BDB493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4954837" y="810066"/>
            <a:ext cx="423752" cy="49993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88005872-EF96-672F-B840-01C6BC6D2733}"/>
              </a:ext>
            </a:extLst>
          </p:cNvPr>
          <p:cNvSpPr txBox="1"/>
          <p:nvPr/>
        </p:nvSpPr>
        <p:spPr>
          <a:xfrm>
            <a:off x="2807456" y="131090"/>
            <a:ext cx="3510410" cy="4614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8561" tIns="68561" rIns="68561" bIns="68561" numCol="1" spcCol="38100" rtlCol="0" anchor="t">
            <a:spAutoFit/>
          </a:bodyPr>
          <a:lstStyle/>
          <a:p>
            <a:pPr defTabSz="342797" hangingPunct="0"/>
            <a:r>
              <a:rPr lang="en-US" sz="2099" b="1" spc="-30">
                <a:solidFill>
                  <a:srgbClr val="FFFFFF"/>
                </a:solidFill>
                <a:latin typeface="HelveticaNeueLT Pro 55 Roman" panose="020B0604020202020204" pitchFamily="34" charset="77"/>
                <a:ea typeface="Calibri"/>
                <a:cs typeface="Calibri"/>
                <a:sym typeface="Helvetica"/>
              </a:rPr>
              <a:t>UiPath Agentic Automation</a:t>
            </a:r>
          </a:p>
        </p:txBody>
      </p:sp>
      <p:pic>
        <p:nvPicPr>
          <p:cNvPr id="3" name="Picture 2" descr="A black background with colorful lights&#10;&#10;AI-generated content may be incorrect.">
            <a:extLst>
              <a:ext uri="{FF2B5EF4-FFF2-40B4-BE49-F238E27FC236}">
                <a16:creationId xmlns:a16="http://schemas.microsoft.com/office/drawing/2014/main" id="{72094D30-8E66-4C43-3A8A-175236D1CA1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67700" y="1077512"/>
            <a:ext cx="6803840" cy="278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69805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ahead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445" y="928079"/>
            <a:ext cx="7411812" cy="2084481"/>
          </a:xfrm>
        </p:spPr>
        <p:txBody>
          <a:bodyPr/>
          <a:lstStyle/>
          <a:p>
            <a:r>
              <a:rPr dirty="0"/>
              <a:t>Where do your </a:t>
            </a:r>
            <a:r>
              <a:rPr lang="en-US" dirty="0"/>
              <a:t>individual and team </a:t>
            </a:r>
            <a:r>
              <a:rPr dirty="0"/>
              <a:t>project</a:t>
            </a:r>
            <a:r>
              <a:rPr lang="en-US" dirty="0"/>
              <a:t>s</a:t>
            </a:r>
            <a:r>
              <a:rPr dirty="0"/>
              <a:t> go next?</a:t>
            </a:r>
          </a:p>
          <a:p>
            <a:endParaRPr dirty="0"/>
          </a:p>
          <a:p>
            <a:r>
              <a:rPr lang="en-US" b="1" dirty="0"/>
              <a:t>Individual: </a:t>
            </a:r>
          </a:p>
          <a:p>
            <a:pPr marL="801688" lvl="1" indent="-285750"/>
            <a:r>
              <a:rPr lang="en-US" dirty="0"/>
              <a:t>Appropriate identification rules-based automation</a:t>
            </a:r>
          </a:p>
          <a:p>
            <a:pPr marL="801688" lvl="1" indent="-285750"/>
            <a:r>
              <a:rPr lang="en-US" dirty="0"/>
              <a:t>Selection of appropriate automation spectrum model</a:t>
            </a:r>
            <a:endParaRPr dirty="0"/>
          </a:p>
          <a:p>
            <a:r>
              <a:rPr lang="en-US" b="1" dirty="0"/>
              <a:t>Team:</a:t>
            </a:r>
          </a:p>
          <a:p>
            <a:pPr marL="801688" lvl="1" indent="-285750"/>
            <a:r>
              <a:rPr lang="en-US" dirty="0"/>
              <a:t>Appropriate mix of RPA, Agent, and human in the loop</a:t>
            </a:r>
          </a:p>
          <a:p>
            <a:pPr marL="801688" lvl="1" indent="-285750"/>
            <a:r>
              <a:rPr lang="en-US" dirty="0"/>
              <a:t>Selection of best cases for agent decision enhancement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6109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D23BAF-4182-42C7-3860-010BFCC9C2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F52E83B-7025-197C-4BAB-0C5393B47FD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26893" r="26893"/>
          <a:stretch/>
        </p:blipFill>
        <p:spPr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BF95198-93F5-55AC-8F29-C6D6A32F4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we do today?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19559B-5A77-EC54-F650-ED59B86625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Review</a:t>
            </a:r>
          </a:p>
          <a:p>
            <a:pPr marL="801688" lvl="1" indent="-285750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Mini-Cases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Admin: Final Project Teams &amp; Topics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RPA Mini-Case 3</a:t>
            </a:r>
          </a:p>
          <a:p>
            <a:pPr marL="801688" lvl="1" indent="-285750"/>
            <a:r>
              <a:rPr lang="en-US" b="1" dirty="0">
                <a:solidFill>
                  <a:schemeClr val="tx2"/>
                </a:solidFill>
              </a:rPr>
              <a:t>Start with Mini-Case 1 (Monday) Web to spreadsheet</a:t>
            </a:r>
          </a:p>
          <a:p>
            <a:pPr marL="801688" lvl="1" indent="-285750"/>
            <a:r>
              <a:rPr lang="en-US" b="1" dirty="0">
                <a:solidFill>
                  <a:schemeClr val="tx2"/>
                </a:solidFill>
              </a:rPr>
              <a:t>Update to include Governance &amp; Logging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RPA Mini-Case 4</a:t>
            </a:r>
          </a:p>
          <a:p>
            <a:pPr marL="801688" lvl="1" indent="-285750"/>
            <a:r>
              <a:rPr lang="en-US" dirty="0"/>
              <a:t>Web-scraper set-up (as a class)</a:t>
            </a:r>
          </a:p>
          <a:p>
            <a:pPr marL="801688" lvl="1" indent="-285750"/>
            <a:r>
              <a:rPr lang="en-US" dirty="0"/>
              <a:t>Open ended workflow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06171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4E7AA-1EA2-C49C-316C-3C6A3017D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RPA Mini-Case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04E5E-EB53-A0D1-223C-F348D451A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445" y="1083527"/>
            <a:ext cx="7349254" cy="208448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Input data: Wikipedia Table of World population by Country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Output data: A spreadsheet with numerical populations for the top 20 countries by population, a sum of the top 20 countries population, and a percentage of the world’s population.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Add steps to log key elements of the workflow, how do we know that the robot is running effectively and as planned?</a:t>
            </a:r>
          </a:p>
          <a:p>
            <a:pPr marL="801688" lvl="1" indent="-285750"/>
            <a:r>
              <a:rPr lang="en-US" b="1" dirty="0">
                <a:solidFill>
                  <a:schemeClr val="tx2"/>
                </a:solidFill>
              </a:rPr>
              <a:t>Governance: Are we getting the correct output? Has someone changed the workflow from what we were expecting?</a:t>
            </a:r>
          </a:p>
          <a:p>
            <a:pPr marL="801688" lvl="1" indent="-285750"/>
            <a:r>
              <a:rPr lang="en-US" b="1" dirty="0">
                <a:solidFill>
                  <a:schemeClr val="tx2"/>
                </a:solidFill>
              </a:rPr>
              <a:t>Logs: Checking key steps in the bot are operating correctly using a log.</a:t>
            </a:r>
          </a:p>
          <a:p>
            <a:pPr marL="801688" lvl="1" indent="-2857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67570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B4C472-DF9F-04C7-5ED5-80CD20DFA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01936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F2FB6E-07D3-74C9-0701-905DEBE22E2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2688"/>
          <a:stretch>
            <a:fillRect/>
          </a:stretch>
        </p:blipFill>
        <p:spPr>
          <a:xfrm>
            <a:off x="5449931" y="56688"/>
            <a:ext cx="2982225" cy="4582128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BBF33E45-061E-FFFE-F021-5F7DEC6B3153}"/>
              </a:ext>
            </a:extLst>
          </p:cNvPr>
          <p:cNvSpPr/>
          <p:nvPr/>
        </p:nvSpPr>
        <p:spPr>
          <a:xfrm>
            <a:off x="4629489" y="2420194"/>
            <a:ext cx="744894" cy="303112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C03744-FC2C-552E-7AEF-D731C83250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4744" y="4605827"/>
            <a:ext cx="2908721" cy="53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84121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8C064E-A178-C0B7-60E8-D6D05ECEC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74" y="0"/>
            <a:ext cx="5616370" cy="5143500"/>
          </a:xfrm>
          <a:prstGeom prst="rect">
            <a:avLst/>
          </a:prstGeom>
        </p:spPr>
      </p:pic>
      <p:sp>
        <p:nvSpPr>
          <p:cNvPr id="5" name="Right Brace 4">
            <a:extLst>
              <a:ext uri="{FF2B5EF4-FFF2-40B4-BE49-F238E27FC236}">
                <a16:creationId xmlns:a16="http://schemas.microsoft.com/office/drawing/2014/main" id="{34DE2020-8C58-56D2-1650-A3FF5C44F987}"/>
              </a:ext>
            </a:extLst>
          </p:cNvPr>
          <p:cNvSpPr/>
          <p:nvPr/>
        </p:nvSpPr>
        <p:spPr>
          <a:xfrm>
            <a:off x="5469039" y="1475772"/>
            <a:ext cx="422476" cy="366772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D111AE-6884-D884-103B-B7DA33E76014}"/>
              </a:ext>
            </a:extLst>
          </p:cNvPr>
          <p:cNvSpPr txBox="1"/>
          <p:nvPr/>
        </p:nvSpPr>
        <p:spPr>
          <a:xfrm>
            <a:off x="5769981" y="1985058"/>
            <a:ext cx="33740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Starter file: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Import to studio web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Process flow is set-up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Red warning signs indicate an unconfigured step</a:t>
            </a:r>
          </a:p>
        </p:txBody>
      </p:sp>
    </p:spTree>
    <p:extLst>
      <p:ext uri="{BB962C8B-B14F-4D97-AF65-F5344CB8AC3E}">
        <p14:creationId xmlns:p14="http://schemas.microsoft.com/office/powerpoint/2010/main" val="57346542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025 Foster Template">
  <a:themeElements>
    <a:clrScheme name="2025 Foster">
      <a:dk1>
        <a:srgbClr val="000000"/>
      </a:dk1>
      <a:lt1>
        <a:srgbClr val="FFFFFF"/>
      </a:lt1>
      <a:dk2>
        <a:srgbClr val="32006E"/>
      </a:dk2>
      <a:lt2>
        <a:srgbClr val="FFFFFF"/>
      </a:lt2>
      <a:accent1>
        <a:srgbClr val="B7A579"/>
      </a:accent1>
      <a:accent2>
        <a:srgbClr val="8C51FF"/>
      </a:accent2>
      <a:accent3>
        <a:srgbClr val="917B4C"/>
      </a:accent3>
      <a:accent4>
        <a:srgbClr val="000000"/>
      </a:accent4>
      <a:accent5>
        <a:srgbClr val="D6D5E6"/>
      </a:accent5>
      <a:accent6>
        <a:srgbClr val="C1BAEB"/>
      </a:accent6>
      <a:hlink>
        <a:srgbClr val="6A44AC"/>
      </a:hlink>
      <a:folHlink>
        <a:srgbClr val="6A45AB"/>
      </a:folHlink>
    </a:clrScheme>
    <a:fontScheme name="Custom 1">
      <a:majorFont>
        <a:latin typeface="Encode Sans Normal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C83D68AC-D092-DE4D-91CD-78B5B2F14BB7}" vid="{76B0F23E-65E1-BF4F-AD56-3242312FE22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e08c221-0eca-4d51-ae15-1dc733eb7f09">
      <Terms xmlns="http://schemas.microsoft.com/office/infopath/2007/PartnerControls"/>
    </lcf76f155ced4ddcb4097134ff3c332f>
    <TaxCatchAll xmlns="ab06a5aa-8e31-4bdb-9b13-38c58a92ec8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02147D869F5D4A8DCDB203BDC4D329" ma:contentTypeVersion="15" ma:contentTypeDescription="Create a new document." ma:contentTypeScope="" ma:versionID="f17a597da68fab695020270d6a7086cb">
  <xsd:schema xmlns:xsd="http://www.w3.org/2001/XMLSchema" xmlns:xs="http://www.w3.org/2001/XMLSchema" xmlns:p="http://schemas.microsoft.com/office/2006/metadata/properties" xmlns:ns2="3e08c221-0eca-4d51-ae15-1dc733eb7f09" xmlns:ns3="59ca73c7-24b6-45ce-ba44-a049ea6a0300" xmlns:ns4="ab06a5aa-8e31-4bdb-9b13-38c58a92ec8a" targetNamespace="http://schemas.microsoft.com/office/2006/metadata/properties" ma:root="true" ma:fieldsID="50ee8e58bc979c30809c6ae6bdc56957" ns2:_="" ns3:_="" ns4:_="">
    <xsd:import namespace="3e08c221-0eca-4d51-ae15-1dc733eb7f09"/>
    <xsd:import namespace="59ca73c7-24b6-45ce-ba44-a049ea6a0300"/>
    <xsd:import namespace="ab06a5aa-8e31-4bdb-9b13-38c58a92ec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08c221-0eca-4d51-ae15-1dc733eb7f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e20148b9-20a4-48a0-acba-ba52d68a37a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ca73c7-24b6-45ce-ba44-a049ea6a030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06a5aa-8e31-4bdb-9b13-38c58a92ec8a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06e45dac-407b-4abe-b599-ada99fe8f0c3}" ma:internalName="TaxCatchAll" ma:showField="CatchAllData" ma:web="59ca73c7-24b6-45ce-ba44-a049ea6a03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E56C4E-BE7C-4EF0-9A58-932F2D9A29D2}">
  <ds:schemaRefs>
    <ds:schemaRef ds:uri="http://purl.org/dc/elements/1.1/"/>
    <ds:schemaRef ds:uri="http://schemas.microsoft.com/office/infopath/2007/PartnerControls"/>
    <ds:schemaRef ds:uri="ab06a5aa-8e31-4bdb-9b13-38c58a92ec8a"/>
    <ds:schemaRef ds:uri="http://www.w3.org/XML/1998/namespace"/>
    <ds:schemaRef ds:uri="3e08c221-0eca-4d51-ae15-1dc733eb7f09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59ca73c7-24b6-45ce-ba44-a049ea6a0300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187960B-CFD5-4D75-AB4F-AC2F70658F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08c221-0eca-4d51-ae15-1dc733eb7f09"/>
    <ds:schemaRef ds:uri="59ca73c7-24b6-45ce-ba44-a049ea6a0300"/>
    <ds:schemaRef ds:uri="ab06a5aa-8e31-4bdb-9b13-38c58a92ec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0FAB5FD-9BA7-405C-859C-9F45E41B016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6b6dd5b-f02f-441a-99a0-162ac5060bd2}" enabled="0" method="" siteId="{f6b6dd5b-f02f-441a-99a0-162ac5060b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</TotalTime>
  <Words>713</Words>
  <Application>Microsoft Office PowerPoint</Application>
  <PresentationFormat>On-screen Show (16:9)</PresentationFormat>
  <Paragraphs>97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Calibri</vt:lpstr>
      <vt:lpstr>Arial</vt:lpstr>
      <vt:lpstr>Open Sans Light</vt:lpstr>
      <vt:lpstr>HelveticaNeueLT Pro 55 Roman</vt:lpstr>
      <vt:lpstr>Uni Sans Regular</vt:lpstr>
      <vt:lpstr>Encode Sans Normal ExtraBold</vt:lpstr>
      <vt:lpstr>Open Sans</vt:lpstr>
      <vt:lpstr>Encode Sans Normal Medium</vt:lpstr>
      <vt:lpstr>2025 Foster Template</vt:lpstr>
      <vt:lpstr>Mini- Cases in Automation: Part 2</vt:lpstr>
      <vt:lpstr>What will we do today?</vt:lpstr>
      <vt:lpstr>Course Diagram (high-level)</vt:lpstr>
      <vt:lpstr>PowerPoint Presentation</vt:lpstr>
      <vt:lpstr>Looking ahead</vt:lpstr>
      <vt:lpstr>What will we do today?</vt:lpstr>
      <vt:lpstr>RPA Mini-Case 3</vt:lpstr>
      <vt:lpstr>PowerPoint Presentation</vt:lpstr>
      <vt:lpstr>PowerPoint Presentation</vt:lpstr>
      <vt:lpstr>In the bot, identify:</vt:lpstr>
      <vt:lpstr>What will we do today?</vt:lpstr>
      <vt:lpstr>RPA Mini-Case 4</vt:lpstr>
      <vt:lpstr>Where we will go next</vt:lpstr>
      <vt:lpstr>PowerPoint Presentation</vt:lpstr>
    </vt:vector>
  </TitlesOfParts>
  <Manager/>
  <Company>UW Foster School of Business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2026 Foster Template</dc:title>
  <dc:subject/>
  <dc:creator>Stephanie Hennessy</dc:creator>
  <cp:keywords>PowerPoint, Template</cp:keywords>
  <dc:description/>
  <cp:lastModifiedBy>Asher Curtis</cp:lastModifiedBy>
  <cp:revision>11</cp:revision>
  <cp:lastPrinted>2026-04-01T16:38:15Z</cp:lastPrinted>
  <dcterms:created xsi:type="dcterms:W3CDTF">2026-02-18T18:51:35Z</dcterms:created>
  <dcterms:modified xsi:type="dcterms:W3CDTF">2026-04-22T16:52:00Z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0x010100CC02147D869F5D4A8DCDB203BDC4D329</vt:lpwstr>
  </property>
  <property fmtid="{D5CDD505-2E9C-101B-9397-08002B2CF9AE}" pid="3" name="ImageCreateDate">
    <vt:lpwstr/>
  </property>
  <property fmtid="{D5CDD505-2E9C-101B-9397-08002B2CF9AE}" pid="4" name="Foster Site Scope">
    <vt:lpwstr>Intranet</vt:lpwstr>
  </property>
  <property fmtid="{D5CDD505-2E9C-101B-9397-08002B2CF9AE}" pid="5" name="Foster Permission Form">
    <vt:lpwstr/>
  </property>
  <property fmtid="{D5CDD505-2E9C-101B-9397-08002B2CF9AE}" pid="6" name="This needs to be set to identify the intended use of this image.  Examples would be &quot;Homepage&quot; or &quot;Program Cent">
    <vt:lpwstr/>
  </property>
  <property fmtid="{D5CDD505-2E9C-101B-9397-08002B2CF9AE}" pid="7" name="Page Location">
    <vt:lpwstr>Brand</vt:lpwstr>
  </property>
  <property fmtid="{D5CDD505-2E9C-101B-9397-08002B2CF9AE}" pid="8" name="Caption">
    <vt:lpwstr/>
  </property>
  <property fmtid="{D5CDD505-2E9C-101B-9397-08002B2CF9AE}" pid="9" name="Source Image">
    <vt:lpwstr/>
  </property>
  <property fmtid="{D5CDD505-2E9C-101B-9397-08002B2CF9AE}" pid="10" name="Comments">
    <vt:lpwstr/>
  </property>
  <property fmtid="{D5CDD505-2E9C-101B-9397-08002B2CF9AE}" pid="11" name="Order">
    <vt:r8>2700</vt:r8>
  </property>
  <property fmtid="{D5CDD505-2E9C-101B-9397-08002B2CF9AE}" pid="12" name="xd_Signature">
    <vt:bool>false</vt:bool>
  </property>
  <property fmtid="{D5CDD505-2E9C-101B-9397-08002B2CF9AE}" pid="13" name="xd_ProgID">
    <vt:lpwstr/>
  </property>
  <property fmtid="{D5CDD505-2E9C-101B-9397-08002B2CF9AE}" pid="14" name="ComplianceAssetId">
    <vt:lpwstr/>
  </property>
  <property fmtid="{D5CDD505-2E9C-101B-9397-08002B2CF9AE}" pid="15" name="TemplateUrl">
    <vt:lpwstr/>
  </property>
  <property fmtid="{D5CDD505-2E9C-101B-9397-08002B2CF9AE}" pid="16" name="MediaServiceImageTags">
    <vt:lpwstr/>
  </property>
</Properties>
</file>