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handoutMasterIdLst>
    <p:handoutMasterId r:id="rId17"/>
  </p:handoutMasterIdLst>
  <p:sldIdLst>
    <p:sldId id="363" r:id="rId5"/>
    <p:sldId id="398" r:id="rId6"/>
    <p:sldId id="413" r:id="rId7"/>
    <p:sldId id="265" r:id="rId8"/>
    <p:sldId id="275" r:id="rId9"/>
    <p:sldId id="641" r:id="rId10"/>
    <p:sldId id="642" r:id="rId11"/>
    <p:sldId id="644" r:id="rId12"/>
    <p:sldId id="934" r:id="rId13"/>
    <p:sldId id="415" r:id="rId14"/>
    <p:sldId id="412" r:id="rId15"/>
  </p:sldIdLst>
  <p:sldSz cx="9144000" cy="5143500" type="screen16x9"/>
  <p:notesSz cx="7315200" cy="9601200"/>
  <p:embeddedFontLst>
    <p:embeddedFont>
      <p:font typeface="Encode Sans Normal ExtraBold" panose="02000000000000000000" pitchFamily="2" charset="0"/>
      <p:bold r:id="rId18"/>
    </p:embeddedFont>
    <p:embeddedFont>
      <p:font typeface="Encode Sans Normal Medium" panose="02000000000000000000" pitchFamily="2" charset="0"/>
      <p:regular r:id="rId19"/>
    </p:embeddedFont>
    <p:embeddedFont>
      <p:font typeface="Open Sans" panose="020B0606030504020204" pitchFamily="34" charset="0"/>
      <p:regular r:id="rId20"/>
      <p:bold r:id="rId21"/>
      <p:italic r:id="rId22"/>
      <p:boldItalic r:id="rId23"/>
    </p:embeddedFont>
    <p:embeddedFont>
      <p:font typeface="Open Sans Light" panose="020B0306030504020204" pitchFamily="34" charset="0"/>
      <p:regular r:id="rId24"/>
      <p:italic r:id="rId25"/>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lide Template" id="{8D555BDC-712A-D847-BE44-26DF3EC466F7}">
          <p14:sldIdLst>
            <p14:sldId id="363"/>
            <p14:sldId id="398"/>
            <p14:sldId id="413"/>
            <p14:sldId id="265"/>
            <p14:sldId id="275"/>
            <p14:sldId id="641"/>
            <p14:sldId id="642"/>
            <p14:sldId id="644"/>
            <p14:sldId id="934"/>
            <p14:sldId id="415"/>
            <p14:sldId id="4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pos="228">
          <p15:clr>
            <a:srgbClr val="A4A3A4"/>
          </p15:clr>
        </p15:guide>
        <p15:guide id="5" pos="288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F29"/>
    <a:srgbClr val="32006E"/>
    <a:srgbClr val="361F6D"/>
    <a:srgbClr val="4129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85C0-F50F-41F3-A28F-6C27E6713412}" v="6" dt="2026-04-27T16:58:08.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2"/>
    <p:restoredTop sz="78716" autoAdjust="0"/>
  </p:normalViewPr>
  <p:slideViewPr>
    <p:cSldViewPr snapToGrid="0">
      <p:cViewPr varScale="1">
        <p:scale>
          <a:sx n="165" d="100"/>
          <a:sy n="165" d="100"/>
        </p:scale>
        <p:origin x="3510" y="138"/>
      </p:cViewPr>
      <p:guideLst>
        <p:guide orient="horz" pos="2160"/>
        <p:guide pos="2880"/>
        <p:guide orient="horz" pos="1620"/>
        <p:guide pos="228"/>
        <p:guide pos="288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5320" y="15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Curtis" userId="494c4f5b-6d11-415a-9d9e-829c1135aa91" providerId="ADAL" clId="{FDEDEEF3-7275-4161-A24C-7071BE30F9A7}"/>
    <pc:docChg chg="custSel addSld delSld modSld modSection">
      <pc:chgData name="Asher Curtis" userId="494c4f5b-6d11-415a-9d9e-829c1135aa91" providerId="ADAL" clId="{FDEDEEF3-7275-4161-A24C-7071BE30F9A7}" dt="2026-04-27T17:01:02.763" v="737" actId="14100"/>
      <pc:docMkLst>
        <pc:docMk/>
      </pc:docMkLst>
      <pc:sldChg chg="del">
        <pc:chgData name="Asher Curtis" userId="494c4f5b-6d11-415a-9d9e-829c1135aa91" providerId="ADAL" clId="{FDEDEEF3-7275-4161-A24C-7071BE30F9A7}" dt="2026-04-27T16:20:39.952" v="116" actId="47"/>
        <pc:sldMkLst>
          <pc:docMk/>
          <pc:sldMk cId="514123292" sldId="314"/>
        </pc:sldMkLst>
      </pc:sldChg>
      <pc:sldChg chg="del">
        <pc:chgData name="Asher Curtis" userId="494c4f5b-6d11-415a-9d9e-829c1135aa91" providerId="ADAL" clId="{FDEDEEF3-7275-4161-A24C-7071BE30F9A7}" dt="2026-04-27T16:20:39.952" v="116" actId="47"/>
        <pc:sldMkLst>
          <pc:docMk/>
          <pc:sldMk cId="3556529583" sldId="333"/>
        </pc:sldMkLst>
      </pc:sldChg>
      <pc:sldChg chg="del">
        <pc:chgData name="Asher Curtis" userId="494c4f5b-6d11-415a-9d9e-829c1135aa91" providerId="ADAL" clId="{FDEDEEF3-7275-4161-A24C-7071BE30F9A7}" dt="2026-04-27T16:20:39.952" v="116" actId="47"/>
        <pc:sldMkLst>
          <pc:docMk/>
          <pc:sldMk cId="698293312" sldId="334"/>
        </pc:sldMkLst>
      </pc:sldChg>
      <pc:sldChg chg="modSp mod">
        <pc:chgData name="Asher Curtis" userId="494c4f5b-6d11-415a-9d9e-829c1135aa91" providerId="ADAL" clId="{FDEDEEF3-7275-4161-A24C-7071BE30F9A7}" dt="2026-04-27T16:19:17.854" v="3" actId="20577"/>
        <pc:sldMkLst>
          <pc:docMk/>
          <pc:sldMk cId="1539642645" sldId="363"/>
        </pc:sldMkLst>
        <pc:spChg chg="mod">
          <ac:chgData name="Asher Curtis" userId="494c4f5b-6d11-415a-9d9e-829c1135aa91" providerId="ADAL" clId="{FDEDEEF3-7275-4161-A24C-7071BE30F9A7}" dt="2026-04-27T16:19:17.854" v="3" actId="20577"/>
          <ac:spMkLst>
            <pc:docMk/>
            <pc:sldMk cId="1539642645" sldId="363"/>
            <ac:spMk id="2" creationId="{F26B0663-EF24-1647-73F5-01EDE88C8B76}"/>
          </ac:spMkLst>
        </pc:spChg>
        <pc:spChg chg="mod">
          <ac:chgData name="Asher Curtis" userId="494c4f5b-6d11-415a-9d9e-829c1135aa91" providerId="ADAL" clId="{FDEDEEF3-7275-4161-A24C-7071BE30F9A7}" dt="2026-04-27T16:19:14.205" v="1"/>
          <ac:spMkLst>
            <pc:docMk/>
            <pc:sldMk cId="1539642645" sldId="363"/>
            <ac:spMk id="3" creationId="{6E1A986F-1CE3-AE6A-F426-F9525E84E6F9}"/>
          </ac:spMkLst>
        </pc:spChg>
      </pc:sldChg>
      <pc:sldChg chg="modSp mod">
        <pc:chgData name="Asher Curtis" userId="494c4f5b-6d11-415a-9d9e-829c1135aa91" providerId="ADAL" clId="{FDEDEEF3-7275-4161-A24C-7071BE30F9A7}" dt="2026-04-27T16:20:27.323" v="115" actId="20577"/>
        <pc:sldMkLst>
          <pc:docMk/>
          <pc:sldMk cId="3277751441" sldId="398"/>
        </pc:sldMkLst>
        <pc:spChg chg="mod">
          <ac:chgData name="Asher Curtis" userId="494c4f5b-6d11-415a-9d9e-829c1135aa91" providerId="ADAL" clId="{FDEDEEF3-7275-4161-A24C-7071BE30F9A7}" dt="2026-04-27T16:20:27.323" v="115" actId="20577"/>
          <ac:spMkLst>
            <pc:docMk/>
            <pc:sldMk cId="3277751441" sldId="398"/>
            <ac:spMk id="4" creationId="{AEC3D1FA-978D-54C1-2B87-4B1136B2B60E}"/>
          </ac:spMkLst>
        </pc:spChg>
      </pc:sldChg>
      <pc:sldChg chg="del">
        <pc:chgData name="Asher Curtis" userId="494c4f5b-6d11-415a-9d9e-829c1135aa91" providerId="ADAL" clId="{FDEDEEF3-7275-4161-A24C-7071BE30F9A7}" dt="2026-04-27T16:30:24.947" v="438" actId="47"/>
        <pc:sldMkLst>
          <pc:docMk/>
          <pc:sldMk cId="2482900345" sldId="633"/>
        </pc:sldMkLst>
      </pc:sldChg>
      <pc:sldChg chg="del">
        <pc:chgData name="Asher Curtis" userId="494c4f5b-6d11-415a-9d9e-829c1135aa91" providerId="ADAL" clId="{FDEDEEF3-7275-4161-A24C-7071BE30F9A7}" dt="2026-04-27T16:30:24.947" v="438" actId="47"/>
        <pc:sldMkLst>
          <pc:docMk/>
          <pc:sldMk cId="1880300826" sldId="634"/>
        </pc:sldMkLst>
      </pc:sldChg>
      <pc:sldChg chg="del">
        <pc:chgData name="Asher Curtis" userId="494c4f5b-6d11-415a-9d9e-829c1135aa91" providerId="ADAL" clId="{FDEDEEF3-7275-4161-A24C-7071BE30F9A7}" dt="2026-04-27T16:30:24.947" v="438" actId="47"/>
        <pc:sldMkLst>
          <pc:docMk/>
          <pc:sldMk cId="1816841219" sldId="635"/>
        </pc:sldMkLst>
      </pc:sldChg>
      <pc:sldChg chg="del">
        <pc:chgData name="Asher Curtis" userId="494c4f5b-6d11-415a-9d9e-829c1135aa91" providerId="ADAL" clId="{FDEDEEF3-7275-4161-A24C-7071BE30F9A7}" dt="2026-04-27T16:30:24.947" v="438" actId="47"/>
        <pc:sldMkLst>
          <pc:docMk/>
          <pc:sldMk cId="2519675702" sldId="636"/>
        </pc:sldMkLst>
      </pc:sldChg>
      <pc:sldChg chg="del">
        <pc:chgData name="Asher Curtis" userId="494c4f5b-6d11-415a-9d9e-829c1135aa91" providerId="ADAL" clId="{FDEDEEF3-7275-4161-A24C-7071BE30F9A7}" dt="2026-04-27T16:30:24.947" v="438" actId="47"/>
        <pc:sldMkLst>
          <pc:docMk/>
          <pc:sldMk cId="3707940542" sldId="637"/>
        </pc:sldMkLst>
      </pc:sldChg>
      <pc:sldChg chg="del">
        <pc:chgData name="Asher Curtis" userId="494c4f5b-6d11-415a-9d9e-829c1135aa91" providerId="ADAL" clId="{FDEDEEF3-7275-4161-A24C-7071BE30F9A7}" dt="2026-04-27T16:30:24.947" v="438" actId="47"/>
        <pc:sldMkLst>
          <pc:docMk/>
          <pc:sldMk cId="4072702882" sldId="638"/>
        </pc:sldMkLst>
      </pc:sldChg>
      <pc:sldChg chg="del">
        <pc:chgData name="Asher Curtis" userId="494c4f5b-6d11-415a-9d9e-829c1135aa91" providerId="ADAL" clId="{FDEDEEF3-7275-4161-A24C-7071BE30F9A7}" dt="2026-04-27T16:30:24.947" v="438" actId="47"/>
        <pc:sldMkLst>
          <pc:docMk/>
          <pc:sldMk cId="573465420" sldId="639"/>
        </pc:sldMkLst>
      </pc:sldChg>
      <pc:sldChg chg="del">
        <pc:chgData name="Asher Curtis" userId="494c4f5b-6d11-415a-9d9e-829c1135aa91" providerId="ADAL" clId="{FDEDEEF3-7275-4161-A24C-7071BE30F9A7}" dt="2026-04-27T16:30:24.947" v="438" actId="47"/>
        <pc:sldMkLst>
          <pc:docMk/>
          <pc:sldMk cId="58316490" sldId="640"/>
        </pc:sldMkLst>
      </pc:sldChg>
      <pc:sldChg chg="del">
        <pc:chgData name="Asher Curtis" userId="494c4f5b-6d11-415a-9d9e-829c1135aa91" providerId="ADAL" clId="{FDEDEEF3-7275-4161-A24C-7071BE30F9A7}" dt="2026-04-27T16:20:39.952" v="116" actId="47"/>
        <pc:sldMkLst>
          <pc:docMk/>
          <pc:sldMk cId="196795957" sldId="641"/>
        </pc:sldMkLst>
      </pc:sldChg>
      <pc:sldChg chg="delSp modSp new mod modClrScheme chgLayout">
        <pc:chgData name="Asher Curtis" userId="494c4f5b-6d11-415a-9d9e-829c1135aa91" providerId="ADAL" clId="{FDEDEEF3-7275-4161-A24C-7071BE30F9A7}" dt="2026-04-27T17:01:02.763" v="737" actId="14100"/>
        <pc:sldMkLst>
          <pc:docMk/>
          <pc:sldMk cId="2417375323" sldId="641"/>
        </pc:sldMkLst>
        <pc:spChg chg="mod ord">
          <ac:chgData name="Asher Curtis" userId="494c4f5b-6d11-415a-9d9e-829c1135aa91" providerId="ADAL" clId="{FDEDEEF3-7275-4161-A24C-7071BE30F9A7}" dt="2026-04-27T17:00:51.976" v="736" actId="700"/>
          <ac:spMkLst>
            <pc:docMk/>
            <pc:sldMk cId="2417375323" sldId="641"/>
            <ac:spMk id="2" creationId="{C32B26F4-1A0F-5A21-D2F9-EA48EDED5EE5}"/>
          </ac:spMkLst>
        </pc:spChg>
        <pc:spChg chg="mod ord">
          <ac:chgData name="Asher Curtis" userId="494c4f5b-6d11-415a-9d9e-829c1135aa91" providerId="ADAL" clId="{FDEDEEF3-7275-4161-A24C-7071BE30F9A7}" dt="2026-04-27T17:01:02.763" v="737" actId="14100"/>
          <ac:spMkLst>
            <pc:docMk/>
            <pc:sldMk cId="2417375323" sldId="641"/>
            <ac:spMk id="3" creationId="{8F9185C9-4034-FA23-E84A-106F868F2B3C}"/>
          </ac:spMkLst>
        </pc:spChg>
        <pc:spChg chg="del mod">
          <ac:chgData name="Asher Curtis" userId="494c4f5b-6d11-415a-9d9e-829c1135aa91" providerId="ADAL" clId="{FDEDEEF3-7275-4161-A24C-7071BE30F9A7}" dt="2026-04-27T17:00:51.976" v="736" actId="700"/>
          <ac:spMkLst>
            <pc:docMk/>
            <pc:sldMk cId="2417375323" sldId="641"/>
            <ac:spMk id="4" creationId="{E9948049-7DE2-832C-CD15-E36452FD6F0A}"/>
          </ac:spMkLst>
        </pc:spChg>
      </pc:sldChg>
      <pc:sldChg chg="del">
        <pc:chgData name="Asher Curtis" userId="494c4f5b-6d11-415a-9d9e-829c1135aa91" providerId="ADAL" clId="{FDEDEEF3-7275-4161-A24C-7071BE30F9A7}" dt="2026-04-27T16:20:39.952" v="116" actId="47"/>
        <pc:sldMkLst>
          <pc:docMk/>
          <pc:sldMk cId="929208990" sldId="642"/>
        </pc:sldMkLst>
      </pc:sldChg>
      <pc:sldChg chg="modSp add mod">
        <pc:chgData name="Asher Curtis" userId="494c4f5b-6d11-415a-9d9e-829c1135aa91" providerId="ADAL" clId="{FDEDEEF3-7275-4161-A24C-7071BE30F9A7}" dt="2026-04-27T16:29:51.518" v="435" actId="113"/>
        <pc:sldMkLst>
          <pc:docMk/>
          <pc:sldMk cId="2786530592" sldId="642"/>
        </pc:sldMkLst>
        <pc:spChg chg="mod">
          <ac:chgData name="Asher Curtis" userId="494c4f5b-6d11-415a-9d9e-829c1135aa91" providerId="ADAL" clId="{FDEDEEF3-7275-4161-A24C-7071BE30F9A7}" dt="2026-04-27T16:29:51.518" v="435" actId="113"/>
          <ac:spMkLst>
            <pc:docMk/>
            <pc:sldMk cId="2786530592" sldId="642"/>
            <ac:spMk id="4" creationId="{0E08F63B-8B83-7511-E1EF-EFCCEA54FFFA}"/>
          </ac:spMkLst>
        </pc:spChg>
      </pc:sldChg>
      <pc:sldChg chg="del">
        <pc:chgData name="Asher Curtis" userId="494c4f5b-6d11-415a-9d9e-829c1135aa91" providerId="ADAL" clId="{FDEDEEF3-7275-4161-A24C-7071BE30F9A7}" dt="2026-04-27T16:20:39.952" v="116" actId="47"/>
        <pc:sldMkLst>
          <pc:docMk/>
          <pc:sldMk cId="115311548" sldId="643"/>
        </pc:sldMkLst>
      </pc:sldChg>
      <pc:sldChg chg="add del">
        <pc:chgData name="Asher Curtis" userId="494c4f5b-6d11-415a-9d9e-829c1135aa91" providerId="ADAL" clId="{FDEDEEF3-7275-4161-A24C-7071BE30F9A7}" dt="2026-04-27T16:30:24.947" v="438" actId="47"/>
        <pc:sldMkLst>
          <pc:docMk/>
          <pc:sldMk cId="1044296721" sldId="643"/>
        </pc:sldMkLst>
      </pc:sldChg>
      <pc:sldChg chg="del">
        <pc:chgData name="Asher Curtis" userId="494c4f5b-6d11-415a-9d9e-829c1135aa91" providerId="ADAL" clId="{FDEDEEF3-7275-4161-A24C-7071BE30F9A7}" dt="2026-04-27T16:20:39.952" v="116" actId="47"/>
        <pc:sldMkLst>
          <pc:docMk/>
          <pc:sldMk cId="2397007551" sldId="644"/>
        </pc:sldMkLst>
      </pc:sldChg>
      <pc:sldChg chg="modSp add mod">
        <pc:chgData name="Asher Curtis" userId="494c4f5b-6d11-415a-9d9e-829c1135aa91" providerId="ADAL" clId="{FDEDEEF3-7275-4161-A24C-7071BE30F9A7}" dt="2026-04-27T16:57:11.235" v="734" actId="20577"/>
        <pc:sldMkLst>
          <pc:docMk/>
          <pc:sldMk cId="3532215390" sldId="644"/>
        </pc:sldMkLst>
        <pc:spChg chg="mod">
          <ac:chgData name="Asher Curtis" userId="494c4f5b-6d11-415a-9d9e-829c1135aa91" providerId="ADAL" clId="{FDEDEEF3-7275-4161-A24C-7071BE30F9A7}" dt="2026-04-27T16:31:17.200" v="478" actId="20577"/>
          <ac:spMkLst>
            <pc:docMk/>
            <pc:sldMk cId="3532215390" sldId="644"/>
            <ac:spMk id="2" creationId="{EADFB6E9-5E5F-779C-262E-17791DF1C752}"/>
          </ac:spMkLst>
        </pc:spChg>
        <pc:spChg chg="mod">
          <ac:chgData name="Asher Curtis" userId="494c4f5b-6d11-415a-9d9e-829c1135aa91" providerId="ADAL" clId="{FDEDEEF3-7275-4161-A24C-7071BE30F9A7}" dt="2026-04-27T16:57:11.235" v="734" actId="20577"/>
          <ac:spMkLst>
            <pc:docMk/>
            <pc:sldMk cId="3532215390" sldId="644"/>
            <ac:spMk id="3" creationId="{BD76EB7A-90AF-C53C-AFD0-4957E3565B5F}"/>
          </ac:spMkLst>
        </pc:spChg>
      </pc:sldChg>
      <pc:sldChg chg="del">
        <pc:chgData name="Asher Curtis" userId="494c4f5b-6d11-415a-9d9e-829c1135aa91" providerId="ADAL" clId="{FDEDEEF3-7275-4161-A24C-7071BE30F9A7}" dt="2026-04-27T16:20:39.952" v="116" actId="47"/>
        <pc:sldMkLst>
          <pc:docMk/>
          <pc:sldMk cId="3067002555" sldId="645"/>
        </pc:sldMkLst>
      </pc:sldChg>
      <pc:sldChg chg="del">
        <pc:chgData name="Asher Curtis" userId="494c4f5b-6d11-415a-9d9e-829c1135aa91" providerId="ADAL" clId="{FDEDEEF3-7275-4161-A24C-7071BE30F9A7}" dt="2026-04-27T16:20:39.952" v="116" actId="47"/>
        <pc:sldMkLst>
          <pc:docMk/>
          <pc:sldMk cId="568956653" sldId="646"/>
        </pc:sldMkLst>
      </pc:sldChg>
      <pc:sldChg chg="add">
        <pc:chgData name="Asher Curtis" userId="494c4f5b-6d11-415a-9d9e-829c1135aa91" providerId="ADAL" clId="{FDEDEEF3-7275-4161-A24C-7071BE30F9A7}" dt="2026-04-27T16:58:08.946" v="735"/>
        <pc:sldMkLst>
          <pc:docMk/>
          <pc:sldMk cId="1783616273" sldId="934"/>
        </pc:sldMkLst>
      </pc:sldChg>
      <pc:sldMasterChg chg="delSldLayout">
        <pc:chgData name="Asher Curtis" userId="494c4f5b-6d11-415a-9d9e-829c1135aa91" providerId="ADAL" clId="{FDEDEEF3-7275-4161-A24C-7071BE30F9A7}" dt="2026-04-27T16:20:39.952" v="116" actId="47"/>
        <pc:sldMasterMkLst>
          <pc:docMk/>
          <pc:sldMasterMk cId="0" sldId="2147483648"/>
        </pc:sldMasterMkLst>
        <pc:sldLayoutChg chg="del">
          <pc:chgData name="Asher Curtis" userId="494c4f5b-6d11-415a-9d9e-829c1135aa91" providerId="ADAL" clId="{FDEDEEF3-7275-4161-A24C-7071BE30F9A7}" dt="2026-04-27T16:20:39.952" v="116" actId="47"/>
          <pc:sldLayoutMkLst>
            <pc:docMk/>
            <pc:sldMasterMk cId="0" sldId="2147483648"/>
            <pc:sldLayoutMk cId="3516778167" sldId="214748367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F87AE820-DFE1-4C3C-B564-108A438BD633}" type="datetimeFigureOut">
              <a:rPr lang="en-US">
                <a:latin typeface="Open Sans Light" panose="020B0606030504020204" pitchFamily="34" charset="0"/>
                <a:ea typeface="Open Sans Light" panose="020B0606030504020204" pitchFamily="34" charset="0"/>
                <a:cs typeface="Open Sans Light" panose="020B0606030504020204" pitchFamily="34" charset="0"/>
              </a:rPr>
              <a:pPr>
                <a:defRPr/>
              </a:pPr>
              <a:t>4/27/2026</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429C84BD-FF2B-4119-9416-77652C2C47E2}" type="slidenum">
              <a:rPr lang="en-US">
                <a:latin typeface="Open Sans Light" panose="020B0606030504020204" pitchFamily="34" charset="0"/>
                <a:ea typeface="Open Sans Light" panose="020B0606030504020204" pitchFamily="34" charset="0"/>
                <a:cs typeface="Open Sans Light" panose="020B0606030504020204" pitchFamily="34" charset="0"/>
              </a:rPr>
              <a:pPr>
                <a:defRPr/>
              </a:pPr>
              <a:t>‹#›</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13761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C0560D2-22A1-4522-9A61-5BC081CC233D}" type="datetimeFigureOut">
              <a:rPr lang="en-US" smtClean="0"/>
              <a:pPr>
                <a:defRPr/>
              </a:pPr>
              <a:t>4/27/2026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B479713-0D50-44A6-B1F4-4082749E615F}" type="slidenum">
              <a:rPr lang="en-US" smtClean="0"/>
              <a:pPr>
                <a:defRPr/>
              </a:pPr>
              <a:t>‹#›</a:t>
            </a:fld>
            <a:endParaRPr lang="en-US"/>
          </a:p>
        </p:txBody>
      </p:sp>
    </p:spTree>
    <p:extLst>
      <p:ext uri="{BB962C8B-B14F-4D97-AF65-F5344CB8AC3E}">
        <p14:creationId xmlns:p14="http://schemas.microsoft.com/office/powerpoint/2010/main" val="1719214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9144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3716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8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a:t>
            </a:fld>
            <a:endParaRPr lang="en-US"/>
          </a:p>
        </p:txBody>
      </p:sp>
    </p:spTree>
    <p:extLst>
      <p:ext uri="{BB962C8B-B14F-4D97-AF65-F5344CB8AC3E}">
        <p14:creationId xmlns:p14="http://schemas.microsoft.com/office/powerpoint/2010/main" val="421987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10</a:t>
            </a:fld>
            <a:endParaRPr lang="en-US"/>
          </a:p>
        </p:txBody>
      </p:sp>
    </p:spTree>
    <p:extLst>
      <p:ext uri="{BB962C8B-B14F-4D97-AF65-F5344CB8AC3E}">
        <p14:creationId xmlns:p14="http://schemas.microsoft.com/office/powerpoint/2010/main" val="142382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11</a:t>
            </a:fld>
            <a:endParaRPr lang="en-US"/>
          </a:p>
        </p:txBody>
      </p:sp>
    </p:spTree>
    <p:extLst>
      <p:ext uri="{BB962C8B-B14F-4D97-AF65-F5344CB8AC3E}">
        <p14:creationId xmlns:p14="http://schemas.microsoft.com/office/powerpoint/2010/main" val="215720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a:t>
            </a:fld>
            <a:endParaRPr lang="en-US"/>
          </a:p>
        </p:txBody>
      </p:sp>
    </p:spTree>
    <p:extLst>
      <p:ext uri="{BB962C8B-B14F-4D97-AF65-F5344CB8AC3E}">
        <p14:creationId xmlns:p14="http://schemas.microsoft.com/office/powerpoint/2010/main" val="288238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a:t>
            </a:fld>
            <a:endParaRPr lang="en-US"/>
          </a:p>
        </p:txBody>
      </p:sp>
    </p:spTree>
    <p:extLst>
      <p:ext uri="{BB962C8B-B14F-4D97-AF65-F5344CB8AC3E}">
        <p14:creationId xmlns:p14="http://schemas.microsoft.com/office/powerpoint/2010/main" val="279686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AA87F-74B0-1783-24C6-F2D06EC1C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BBDAE-9AC9-0C7F-AF56-E37B9838E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E4EAC-7A7B-FC63-1FDA-2855C315955B}"/>
              </a:ext>
            </a:extLst>
          </p:cNvPr>
          <p:cNvSpPr>
            <a:spLocks noGrp="1"/>
          </p:cNvSpPr>
          <p:nvPr>
            <p:ph type="body" idx="1"/>
          </p:nvPr>
        </p:nvSpPr>
        <p:spPr/>
        <p:txBody>
          <a:bodyPr>
            <a:normAutofit/>
          </a:bodyPr>
          <a:lstStyle/>
          <a:p>
            <a:pPr>
              <a:buFont typeface="Arial" panose="020B0604020202020204" pitchFamily="34" charset="0"/>
              <a:buChar char="•"/>
            </a:pPr>
            <a:r>
              <a:rPr lang="en-US" dirty="0"/>
              <a:t>Everything happens in one place: the UiPath Platform—where AI Agents aren’t just assistants, they’re true work partners, transforming complexity into a seamless, orchestrated operation.</a:t>
            </a:r>
          </a:p>
          <a:p>
            <a:pPr>
              <a:buFont typeface="Arial" panose="020B0604020202020204" pitchFamily="34" charset="0"/>
              <a:buChar char="•"/>
            </a:pPr>
            <a:endParaRPr lang="en-US" dirty="0"/>
          </a:p>
          <a:p>
            <a:pPr>
              <a:buFont typeface="Arial" panose="020B0604020202020204" pitchFamily="34" charset="0"/>
              <a:buChar char="•"/>
            </a:pPr>
            <a:r>
              <a:rPr lang="en-US" dirty="0"/>
              <a:t>We break it down into three powerful layers: </a:t>
            </a:r>
            <a:r>
              <a:rPr lang="en-US" b="1" dirty="0"/>
              <a:t>Activities</a:t>
            </a:r>
            <a:r>
              <a:rPr lang="en-US" dirty="0"/>
              <a:t> (the building blocks—reading, processing, integrating), </a:t>
            </a:r>
            <a:r>
              <a:rPr lang="en-US" b="1" dirty="0"/>
              <a:t>Workflows</a:t>
            </a:r>
            <a:r>
              <a:rPr lang="en-US" dirty="0"/>
              <a:t> (connecting the dots with human-in-the-loop and testing), and </a:t>
            </a:r>
            <a:r>
              <a:rPr lang="en-US" b="1" dirty="0"/>
              <a:t>Processes</a:t>
            </a:r>
            <a:r>
              <a:rPr lang="en-US" dirty="0"/>
              <a:t> (the big picture—managing, optimizing, and enhancing enterprise operations).</a:t>
            </a:r>
          </a:p>
          <a:p>
            <a:pPr>
              <a:buFont typeface="Arial" panose="020B0604020202020204" pitchFamily="34" charset="0"/>
              <a:buChar char="•"/>
            </a:pPr>
            <a:endParaRPr lang="en-US" dirty="0"/>
          </a:p>
          <a:p>
            <a:pPr>
              <a:buFont typeface="Arial" panose="020B0604020202020204" pitchFamily="34" charset="0"/>
              <a:buChar char="•"/>
            </a:pPr>
            <a:r>
              <a:rPr lang="en-US" dirty="0"/>
              <a:t>Agentic Orchestration / Maestro takes automation even further—coordinating UiPath Agents, third-party AI models, people, robots, and tools into a single, intelligent system.</a:t>
            </a:r>
          </a:p>
          <a:p>
            <a:pPr>
              <a:buFont typeface="Arial" panose="020B0604020202020204" pitchFamily="34" charset="0"/>
              <a:buChar char="•"/>
            </a:pPr>
            <a:endParaRPr lang="en-US" dirty="0"/>
          </a:p>
          <a:p>
            <a:pPr>
              <a:buFont typeface="Arial" panose="020B0604020202020204" pitchFamily="34" charset="0"/>
              <a:buChar char="•"/>
            </a:pPr>
            <a:r>
              <a:rPr lang="en-US" dirty="0"/>
              <a:t>Your existing systems don’t need to be reinvented—our platform integrates seamlessly with your data, applications, and workflows while maintaining enterprise-grade security, governance, and AI trust.</a:t>
            </a:r>
          </a:p>
          <a:p>
            <a:pPr>
              <a:buFont typeface="Arial" panose="020B0604020202020204" pitchFamily="34" charset="0"/>
              <a:buChar char="•"/>
            </a:pPr>
            <a:endParaRPr lang="en-US" dirty="0"/>
          </a:p>
          <a:p>
            <a:pPr>
              <a:buFont typeface="Arial" panose="020B0604020202020204" pitchFamily="34" charset="0"/>
              <a:buChar char="•"/>
            </a:pPr>
            <a:r>
              <a:rPr lang="en-US" dirty="0"/>
              <a:t>We’re not just compatible with your tech stack—we enhance it. From cloud providers like AWS, Google, and Azure to enterprise apps like Salesforce and SAP, we turn digital chaos into a symphony of efficiency.</a:t>
            </a:r>
          </a:p>
        </p:txBody>
      </p:sp>
      <p:sp>
        <p:nvSpPr>
          <p:cNvPr id="4" name="Slide Number Placeholder 3">
            <a:extLst>
              <a:ext uri="{FF2B5EF4-FFF2-40B4-BE49-F238E27FC236}">
                <a16:creationId xmlns:a16="http://schemas.microsoft.com/office/drawing/2014/main" id="{F216D4BF-46AD-CBC7-A571-AF4108DD3EFD}"/>
              </a:ext>
            </a:extLst>
          </p:cNvPr>
          <p:cNvSpPr>
            <a:spLocks noGrp="1"/>
          </p:cNvSpPr>
          <p:nvPr>
            <p:ph type="sldNum" sz="quarter" idx="5"/>
          </p:nvPr>
        </p:nvSpPr>
        <p:spPr/>
        <p:txBody>
          <a:bodyPr/>
          <a:lstStyle/>
          <a:p>
            <a:pPr defTabSz="483306">
              <a:defRPr/>
            </a:pPr>
            <a:fld id="{1618B97D-45A5-1E45-A1E0-6392C6E84CC6}" type="slidenum">
              <a:rPr lang="en-US">
                <a:solidFill>
                  <a:prstClr val="black"/>
                </a:solidFill>
                <a:latin typeface="Calibri"/>
                <a:ea typeface="+mn-ea"/>
                <a:cs typeface="+mn-cs"/>
              </a:rPr>
              <a:pPr defTabSz="483306">
                <a:defRPr/>
              </a:pPr>
              <a:t>4</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36926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5</a:t>
            </a:fld>
            <a:endParaRPr lang="en-US"/>
          </a:p>
        </p:txBody>
      </p:sp>
    </p:spTree>
    <p:extLst>
      <p:ext uri="{BB962C8B-B14F-4D97-AF65-F5344CB8AC3E}">
        <p14:creationId xmlns:p14="http://schemas.microsoft.com/office/powerpoint/2010/main" val="174283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6</a:t>
            </a:fld>
            <a:endParaRPr lang="en-US"/>
          </a:p>
        </p:txBody>
      </p:sp>
    </p:spTree>
    <p:extLst>
      <p:ext uri="{BB962C8B-B14F-4D97-AF65-F5344CB8AC3E}">
        <p14:creationId xmlns:p14="http://schemas.microsoft.com/office/powerpoint/2010/main" val="98108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DC9A6-C33B-99A7-B216-7A34A7F83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D4523-B864-CC91-41E7-959B80938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72445-DE02-B056-4F21-9AFB9F767A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404973-00AB-872C-79AE-8D50FD24C15B}"/>
              </a:ext>
            </a:extLst>
          </p:cNvPr>
          <p:cNvSpPr>
            <a:spLocks noGrp="1"/>
          </p:cNvSpPr>
          <p:nvPr>
            <p:ph type="sldNum" sz="quarter" idx="5"/>
          </p:nvPr>
        </p:nvSpPr>
        <p:spPr/>
        <p:txBody>
          <a:bodyPr/>
          <a:lstStyle/>
          <a:p>
            <a:pPr>
              <a:defRPr/>
            </a:pPr>
            <a:fld id="{7B479713-0D50-44A6-B1F4-4082749E615F}" type="slidenum">
              <a:rPr lang="en-US" smtClean="0"/>
              <a:pPr>
                <a:defRPr/>
              </a:pPr>
              <a:t>7</a:t>
            </a:fld>
            <a:endParaRPr lang="en-US"/>
          </a:p>
        </p:txBody>
      </p:sp>
    </p:spTree>
    <p:extLst>
      <p:ext uri="{BB962C8B-B14F-4D97-AF65-F5344CB8AC3E}">
        <p14:creationId xmlns:p14="http://schemas.microsoft.com/office/powerpoint/2010/main" val="50515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8</a:t>
            </a:fld>
            <a:endParaRPr lang="en-US"/>
          </a:p>
        </p:txBody>
      </p:sp>
    </p:spTree>
    <p:extLst>
      <p:ext uri="{BB962C8B-B14F-4D97-AF65-F5344CB8AC3E}">
        <p14:creationId xmlns:p14="http://schemas.microsoft.com/office/powerpoint/2010/main" val="1819189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9</a:t>
            </a:fld>
            <a:endParaRPr lang="en-US"/>
          </a:p>
        </p:txBody>
      </p:sp>
    </p:spTree>
    <p:extLst>
      <p:ext uri="{BB962C8B-B14F-4D97-AF65-F5344CB8AC3E}">
        <p14:creationId xmlns:p14="http://schemas.microsoft.com/office/powerpoint/2010/main" val="72067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tic 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D2F92D-2232-B825-2B2D-AC671306A0B0}"/>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2" name="Subtitle 2">
            <a:extLst>
              <a:ext uri="{FF2B5EF4-FFF2-40B4-BE49-F238E27FC236}">
                <a16:creationId xmlns:a16="http://schemas.microsoft.com/office/drawing/2014/main" id="{9CFC0D3D-31F1-39A9-7186-66397F25884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4" name="Picture 3" descr="White text on a dark background of a logo reading Foster School of Business, University of Washington">
            <a:extLst>
              <a:ext uri="{FF2B5EF4-FFF2-40B4-BE49-F238E27FC236}">
                <a16:creationId xmlns:a16="http://schemas.microsoft.com/office/drawing/2014/main" id="{972C56C5-2F0E-B13F-6B45-D0F73E9B1AB2}"/>
              </a:ext>
            </a:extLst>
          </p:cNvPr>
          <p:cNvPicPr preferRelativeResize="0">
            <a:picLocks noChangeAspect="1"/>
          </p:cNvPicPr>
          <p:nvPr userDrawn="1"/>
        </p:nvPicPr>
        <p:blipFill>
          <a:blip r:embed="rId3"/>
          <a:srcRect/>
          <a:stretch/>
        </p:blipFill>
        <p:spPr>
          <a:xfrm>
            <a:off x="7411253" y="4157062"/>
            <a:ext cx="1314906" cy="648687"/>
          </a:xfrm>
          <a:prstGeom prst="rect">
            <a:avLst/>
          </a:prstGeom>
        </p:spPr>
      </p:pic>
    </p:spTree>
    <p:extLst>
      <p:ext uri="{BB962C8B-B14F-4D97-AF65-F5344CB8AC3E}">
        <p14:creationId xmlns:p14="http://schemas.microsoft.com/office/powerpoint/2010/main" val="40667860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Lists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45" y="406036"/>
            <a:ext cx="8186406" cy="369332"/>
          </a:xfrm>
        </p:spPr>
        <p:txBody>
          <a:bodyPr/>
          <a:lstStyle>
            <a:lvl1pPr>
              <a:defRPr>
                <a:solidFill>
                  <a:schemeClr val="tx2"/>
                </a:solidFill>
              </a:defRPr>
            </a:lvl1pPr>
          </a:lstStyle>
          <a:p>
            <a:r>
              <a:rPr lang="en-US"/>
              <a:t>CLICK TO EDIT TITLE STYLE</a:t>
            </a:r>
          </a:p>
        </p:txBody>
      </p:sp>
      <p:sp>
        <p:nvSpPr>
          <p:cNvPr id="3" name="Text Placeholder 4">
            <a:extLst>
              <a:ext uri="{FF2B5EF4-FFF2-40B4-BE49-F238E27FC236}">
                <a16:creationId xmlns:a16="http://schemas.microsoft.com/office/drawing/2014/main" id="{0C492763-7F70-C5FA-0820-3577947AC99F}"/>
              </a:ext>
            </a:extLst>
          </p:cNvPr>
          <p:cNvSpPr>
            <a:spLocks noGrp="1"/>
          </p:cNvSpPr>
          <p:nvPr>
            <p:ph type="body" sz="quarter" idx="20" hasCustomPrompt="1"/>
          </p:nvPr>
        </p:nvSpPr>
        <p:spPr>
          <a:xfrm>
            <a:off x="486696"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9" name="Text Placeholder 8"/>
          <p:cNvSpPr>
            <a:spLocks noGrp="1"/>
          </p:cNvSpPr>
          <p:nvPr>
            <p:ph type="body" sz="quarter" idx="13" hasCustomPrompt="1"/>
          </p:nvPr>
        </p:nvSpPr>
        <p:spPr>
          <a:xfrm>
            <a:off x="486695" y="1785963"/>
            <a:ext cx="3958303" cy="369332"/>
          </a:xfrm>
        </p:spPr>
        <p:txBody>
          <a:bodyPr wrap="square" lIns="0" tIns="0" rIns="0" bIns="0">
            <a:noAutofit/>
          </a:bodyPr>
          <a:lstStyle>
            <a:lvl1pPr>
              <a:defRPr sz="1800"/>
            </a:lvl1pPr>
          </a:lstStyle>
          <a:p>
            <a:pPr lvl="0"/>
            <a:r>
              <a:rPr lang="en-US"/>
              <a:t>Click to edit text</a:t>
            </a:r>
          </a:p>
        </p:txBody>
      </p:sp>
      <p:sp>
        <p:nvSpPr>
          <p:cNvPr id="4" name="Text Placeholder 4">
            <a:extLst>
              <a:ext uri="{FF2B5EF4-FFF2-40B4-BE49-F238E27FC236}">
                <a16:creationId xmlns:a16="http://schemas.microsoft.com/office/drawing/2014/main" id="{59F63A1E-80AC-873A-7B08-C7265BB5967D}"/>
              </a:ext>
            </a:extLst>
          </p:cNvPr>
          <p:cNvSpPr>
            <a:spLocks noGrp="1"/>
          </p:cNvSpPr>
          <p:nvPr>
            <p:ph type="body" sz="quarter" idx="14" hasCustomPrompt="1"/>
          </p:nvPr>
        </p:nvSpPr>
        <p:spPr>
          <a:xfrm>
            <a:off x="486696"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6" name="Text Placeholder 8">
            <a:extLst>
              <a:ext uri="{FF2B5EF4-FFF2-40B4-BE49-F238E27FC236}">
                <a16:creationId xmlns:a16="http://schemas.microsoft.com/office/drawing/2014/main" id="{69324E9C-60EB-28A4-B685-42B2774AEFAF}"/>
              </a:ext>
            </a:extLst>
          </p:cNvPr>
          <p:cNvSpPr>
            <a:spLocks noGrp="1"/>
          </p:cNvSpPr>
          <p:nvPr>
            <p:ph type="body" sz="quarter" idx="15" hasCustomPrompt="1"/>
          </p:nvPr>
        </p:nvSpPr>
        <p:spPr>
          <a:xfrm>
            <a:off x="486695" y="2970083"/>
            <a:ext cx="3958303" cy="369332"/>
          </a:xfrm>
        </p:spPr>
        <p:txBody>
          <a:bodyPr wrap="square" lIns="0" tIns="0" rIns="0" bIns="0">
            <a:noAutofit/>
          </a:bodyPr>
          <a:lstStyle>
            <a:lvl1pPr>
              <a:defRPr sz="1800"/>
            </a:lvl1pPr>
          </a:lstStyle>
          <a:p>
            <a:pPr lvl="0"/>
            <a:r>
              <a:rPr lang="en-US"/>
              <a:t>Click to edit text</a:t>
            </a:r>
          </a:p>
        </p:txBody>
      </p:sp>
      <p:sp>
        <p:nvSpPr>
          <p:cNvPr id="10" name="Text Placeholder 4">
            <a:extLst>
              <a:ext uri="{FF2B5EF4-FFF2-40B4-BE49-F238E27FC236}">
                <a16:creationId xmlns:a16="http://schemas.microsoft.com/office/drawing/2014/main" id="{DFEE20B9-CD1F-8C9B-BEA0-B9D319CCC211}"/>
              </a:ext>
            </a:extLst>
          </p:cNvPr>
          <p:cNvSpPr>
            <a:spLocks noGrp="1"/>
          </p:cNvSpPr>
          <p:nvPr>
            <p:ph type="body" sz="quarter" idx="22" hasCustomPrompt="1"/>
          </p:nvPr>
        </p:nvSpPr>
        <p:spPr>
          <a:xfrm>
            <a:off x="4697547"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1" name="Text Placeholder 8">
            <a:extLst>
              <a:ext uri="{FF2B5EF4-FFF2-40B4-BE49-F238E27FC236}">
                <a16:creationId xmlns:a16="http://schemas.microsoft.com/office/drawing/2014/main" id="{BD8CB4E0-D660-D5F2-909F-028F7EFFCD95}"/>
              </a:ext>
            </a:extLst>
          </p:cNvPr>
          <p:cNvSpPr>
            <a:spLocks noGrp="1"/>
          </p:cNvSpPr>
          <p:nvPr>
            <p:ph type="body" sz="quarter" idx="17" hasCustomPrompt="1"/>
          </p:nvPr>
        </p:nvSpPr>
        <p:spPr>
          <a:xfrm>
            <a:off x="4703095" y="1785963"/>
            <a:ext cx="3958303" cy="369332"/>
          </a:xfrm>
        </p:spPr>
        <p:txBody>
          <a:bodyPr wrap="square" lIns="0" tIns="0" rIns="0" bIns="0">
            <a:noAutofit/>
          </a:bodyPr>
          <a:lstStyle>
            <a:lvl1pPr>
              <a:defRPr sz="1800"/>
            </a:lvl1pPr>
          </a:lstStyle>
          <a:p>
            <a:pPr lvl="0"/>
            <a:r>
              <a:rPr lang="en-US" dirty="0"/>
              <a:t>Click to edit text</a:t>
            </a:r>
          </a:p>
        </p:txBody>
      </p:sp>
      <p:sp>
        <p:nvSpPr>
          <p:cNvPr id="8" name="Text Placeholder 4">
            <a:extLst>
              <a:ext uri="{FF2B5EF4-FFF2-40B4-BE49-F238E27FC236}">
                <a16:creationId xmlns:a16="http://schemas.microsoft.com/office/drawing/2014/main" id="{FDDAFFA5-C05C-EA69-DBA3-676A18E8CEF7}"/>
              </a:ext>
            </a:extLst>
          </p:cNvPr>
          <p:cNvSpPr>
            <a:spLocks noGrp="1"/>
          </p:cNvSpPr>
          <p:nvPr>
            <p:ph type="body" sz="quarter" idx="21" hasCustomPrompt="1"/>
          </p:nvPr>
        </p:nvSpPr>
        <p:spPr>
          <a:xfrm>
            <a:off x="4697547"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3" name="Text Placeholder 8">
            <a:extLst>
              <a:ext uri="{FF2B5EF4-FFF2-40B4-BE49-F238E27FC236}">
                <a16:creationId xmlns:a16="http://schemas.microsoft.com/office/drawing/2014/main" id="{0D09874F-B2CF-BD5A-EE3E-7444C4E16C88}"/>
              </a:ext>
            </a:extLst>
          </p:cNvPr>
          <p:cNvSpPr>
            <a:spLocks noGrp="1"/>
          </p:cNvSpPr>
          <p:nvPr>
            <p:ph type="body" sz="quarter" idx="19" hasCustomPrompt="1"/>
          </p:nvPr>
        </p:nvSpPr>
        <p:spPr>
          <a:xfrm>
            <a:off x="4703095" y="2966044"/>
            <a:ext cx="3958303" cy="369332"/>
          </a:xfrm>
        </p:spPr>
        <p:txBody>
          <a:bodyPr wrap="square" lIns="0" tIns="0" rIns="0" bIns="0">
            <a:noAutofit/>
          </a:bodyPr>
          <a:lstStyle>
            <a:lvl1pPr>
              <a:defRPr sz="18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text</a:t>
            </a:r>
          </a:p>
        </p:txBody>
      </p:sp>
    </p:spTree>
    <p:extLst>
      <p:ext uri="{BB962C8B-B14F-4D97-AF65-F5344CB8AC3E}">
        <p14:creationId xmlns:p14="http://schemas.microsoft.com/office/powerpoint/2010/main" val="7947999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Only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CC5F2F5B-6F0D-D207-EBEE-C1FD4E77DD29}"/>
              </a:ext>
            </a:extLst>
          </p:cNvPr>
          <p:cNvSpPr>
            <a:spLocks noGrp="1"/>
          </p:cNvSpPr>
          <p:nvPr>
            <p:ph type="body" sz="quarter" idx="13" hasCustomPrompt="1"/>
          </p:nvPr>
        </p:nvSpPr>
        <p:spPr>
          <a:xfrm>
            <a:off x="216730" y="4367181"/>
            <a:ext cx="1222603" cy="369332"/>
          </a:xfrm>
        </p:spPr>
        <p:txBody>
          <a:bodyPr wrap="square">
            <a:spAutoFit/>
          </a:bodyPr>
          <a:lstStyle>
            <a:lvl1pPr>
              <a:lnSpc>
                <a:spcPct val="100000"/>
              </a:lnSpc>
              <a:defRPr sz="900"/>
            </a:lvl1pPr>
          </a:lstStyle>
          <a:p>
            <a:pPr lvl="0"/>
            <a:r>
              <a:rPr lang="en-US" dirty="0"/>
              <a:t>Image Caption Goes Here</a:t>
            </a:r>
          </a:p>
        </p:txBody>
      </p:sp>
      <p:sp>
        <p:nvSpPr>
          <p:cNvPr id="3" name="Picture Placeholder 2">
            <a:extLst>
              <a:ext uri="{FF2B5EF4-FFF2-40B4-BE49-F238E27FC236}">
                <a16:creationId xmlns:a16="http://schemas.microsoft.com/office/drawing/2014/main" id="{905B892A-4F81-3DE8-DAB9-C9ACD1E4B2D0}"/>
              </a:ext>
            </a:extLst>
          </p:cNvPr>
          <p:cNvSpPr>
            <a:spLocks noGrp="1"/>
          </p:cNvSpPr>
          <p:nvPr>
            <p:ph type="pic" sz="quarter" idx="14"/>
          </p:nvPr>
        </p:nvSpPr>
        <p:spPr>
          <a:xfrm>
            <a:off x="1778000" y="0"/>
            <a:ext cx="7366000" cy="5143500"/>
          </a:xfrm>
        </p:spPr>
        <p:txBody>
          <a:bodyPr/>
          <a:lstStyle/>
          <a:p>
            <a:r>
              <a:rPr lang="en-US"/>
              <a:t>Click icon to add picture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Bulleted List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6B5C0D-562C-B668-B0FD-B003E2FB7251}"/>
              </a:ext>
            </a:extLst>
          </p:cNvPr>
          <p:cNvSpPr>
            <a:spLocks noGrp="1"/>
          </p:cNvSpPr>
          <p:nvPr>
            <p:ph type="title" hasCustomPrompt="1"/>
          </p:nvPr>
        </p:nvSpPr>
        <p:spPr/>
        <p:txBody>
          <a:bodyPr/>
          <a:lstStyle/>
          <a:p>
            <a:r>
              <a:rPr lang="en-US"/>
              <a:t>CLICK TO EDIT TITLE STYLE</a:t>
            </a:r>
          </a:p>
        </p:txBody>
      </p:sp>
      <p:sp>
        <p:nvSpPr>
          <p:cNvPr id="3" name="Content Placeholder 12">
            <a:extLst>
              <a:ext uri="{FF2B5EF4-FFF2-40B4-BE49-F238E27FC236}">
                <a16:creationId xmlns:a16="http://schemas.microsoft.com/office/drawing/2014/main" id="{2A43680B-0C4E-035C-8289-47EE40A3E9E9}"/>
              </a:ext>
            </a:extLst>
          </p:cNvPr>
          <p:cNvSpPr>
            <a:spLocks noGrp="1"/>
          </p:cNvSpPr>
          <p:nvPr>
            <p:ph sz="quarter" idx="11" hasCustomPrompt="1"/>
          </p:nvPr>
        </p:nvSpPr>
        <p:spPr>
          <a:xfrm>
            <a:off x="469445" y="1089739"/>
            <a:ext cx="7061200" cy="1436291"/>
          </a:xfrm>
        </p:spPr>
        <p:txBody>
          <a:bodyPr lIns="0" tIns="0" rIns="0" bIns="0">
            <a:noAutofit/>
          </a:bodyPr>
          <a:lstStyle>
            <a:lvl1pPr marL="0" marR="0" indent="0" algn="l" defTabSz="457200" rtl="0" eaLnBrk="1" fontAlgn="base" latinLnBrk="0" hangingPunct="1">
              <a:lnSpc>
                <a:spcPct val="100000"/>
              </a:lnSpc>
              <a:spcBef>
                <a:spcPts val="0"/>
              </a:spcBef>
              <a:spcAft>
                <a:spcPts val="100"/>
              </a:spcAft>
              <a:buClrTx/>
              <a:buSzTx/>
              <a:buFont typeface="Arial"/>
              <a:buNone/>
              <a:tabLst/>
              <a:defRPr sz="1800">
                <a:solidFill>
                  <a:schemeClr val="tx1"/>
                </a:solidFill>
              </a:defRPr>
            </a:lvl1pPr>
          </a:lstStyle>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lvl="0"/>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p:txBody>
      </p:sp>
    </p:spTree>
    <p:extLst>
      <p:ext uri="{BB962C8B-B14F-4D97-AF65-F5344CB8AC3E}">
        <p14:creationId xmlns:p14="http://schemas.microsoft.com/office/powerpoint/2010/main" val="10242508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 Purple">
    <p:bg>
      <p:bgPr>
        <a:solidFill>
          <a:srgbClr val="32006E"/>
        </a:solidFill>
        <a:effectLst/>
      </p:bgPr>
    </p:bg>
    <p:spTree>
      <p:nvGrpSpPr>
        <p:cNvPr id="1" name=""/>
        <p:cNvGrpSpPr/>
        <p:nvPr/>
      </p:nvGrpSpPr>
      <p:grpSpPr>
        <a:xfrm>
          <a:off x="0" y="0"/>
          <a:ext cx="0" cy="0"/>
          <a:chOff x="0" y="0"/>
          <a:chExt cx="0" cy="0"/>
        </a:xfrm>
      </p:grpSpPr>
      <p:pic>
        <p:nvPicPr>
          <p:cNvPr id="3" name="Picture 2" descr="White text on a purple background of a logo reading Foster School of Business, University of Washington">
            <a:extLst>
              <a:ext uri="{FF2B5EF4-FFF2-40B4-BE49-F238E27FC236}">
                <a16:creationId xmlns:a16="http://schemas.microsoft.com/office/drawing/2014/main" id="{5B1E3909-C49C-88C9-7739-53611D8906B0}"/>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31688466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Picture 1" descr="White text on a black background of a logo reading Foster School of Business, University of Washington">
            <a:extLst>
              <a:ext uri="{FF2B5EF4-FFF2-40B4-BE49-F238E27FC236}">
                <a16:creationId xmlns:a16="http://schemas.microsoft.com/office/drawing/2014/main" id="{896C50C3-4866-1537-1649-67A0A4D5C70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12090963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928" name="Slide Number"/>
          <p:cNvSpPr txBox="1">
            <a:spLocks noGrp="1"/>
          </p:cNvSpPr>
          <p:nvPr>
            <p:ph type="sldNum" sz="quarter" idx="2"/>
          </p:nvPr>
        </p:nvSpPr>
        <p:spPr>
          <a:xfrm>
            <a:off x="6343290" y="4663394"/>
            <a:ext cx="209911" cy="207746"/>
          </a:xfrm>
          <a:prstGeom prst="rect">
            <a:avLst/>
          </a:prstGeom>
        </p:spPr>
        <p:txBody>
          <a:bodyPr lIns="45718" tIns="45718" rIns="45718" bIns="45718" anchor="ctr"/>
          <a:lstStyle>
            <a:lvl1pPr algn="r">
              <a:defRPr sz="900">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3695521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5278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A123-6AA8-395D-1054-49EADE7957B2}"/>
              </a:ext>
            </a:extLst>
          </p:cNvPr>
          <p:cNvSpPr>
            <a:spLocks noGrp="1"/>
          </p:cNvSpPr>
          <p:nvPr>
            <p:ph type="title"/>
          </p:nvPr>
        </p:nvSpPr>
        <p:spPr>
          <a:xfrm>
            <a:off x="285826" y="268291"/>
            <a:ext cx="4957997" cy="517522"/>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6396C03-C11F-4C2A-6BC1-77008E8367CE}"/>
              </a:ext>
            </a:extLst>
          </p:cNvPr>
          <p:cNvSpPr>
            <a:spLocks noGrp="1"/>
          </p:cNvSpPr>
          <p:nvPr>
            <p:ph sz="quarter" idx="10"/>
          </p:nvPr>
        </p:nvSpPr>
        <p:spPr>
          <a:xfrm>
            <a:off x="285825" y="991792"/>
            <a:ext cx="8574733" cy="1744067"/>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223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Editable Image">
    <p:bg>
      <p:bgPr>
        <a:solidFill>
          <a:srgbClr val="32006E"/>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D98F01-CF66-FB1D-080E-A5DC501E862D}"/>
              </a:ext>
            </a:extLst>
          </p:cNvPr>
          <p:cNvSpPr>
            <a:spLocks noGrp="1"/>
          </p:cNvSpPr>
          <p:nvPr>
            <p:ph type="title" hasCustomPrompt="1"/>
          </p:nvPr>
        </p:nvSpPr>
        <p:spPr>
          <a:xfrm>
            <a:off x="361951" y="966275"/>
            <a:ext cx="8151113" cy="1605475"/>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Insert Picture TO ADD BACKGROUND</a:t>
            </a:r>
          </a:p>
        </p:txBody>
      </p:sp>
      <p:sp>
        <p:nvSpPr>
          <p:cNvPr id="4" name="Subtitle 2">
            <a:extLst>
              <a:ext uri="{FF2B5EF4-FFF2-40B4-BE49-F238E27FC236}">
                <a16:creationId xmlns:a16="http://schemas.microsoft.com/office/drawing/2014/main" id="{5C1B67E1-136D-93A1-515C-30F74BCF4E3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sp>
        <p:nvSpPr>
          <p:cNvPr id="6" name="Picture Placeholder 5">
            <a:extLst>
              <a:ext uri="{FF2B5EF4-FFF2-40B4-BE49-F238E27FC236}">
                <a16:creationId xmlns:a16="http://schemas.microsoft.com/office/drawing/2014/main" id="{C3EDC79F-91AA-B3FB-6403-6121F91C5FC6}"/>
              </a:ext>
            </a:extLst>
          </p:cNvPr>
          <p:cNvSpPr>
            <a:spLocks noGrp="1"/>
          </p:cNvSpPr>
          <p:nvPr>
            <p:ph type="pic" sz="quarter" idx="10"/>
          </p:nvPr>
        </p:nvSpPr>
        <p:spPr>
          <a:xfrm>
            <a:off x="-5977" y="0"/>
            <a:ext cx="9144000" cy="5143499"/>
          </a:xfrm>
          <a:noFill/>
        </p:spPr>
        <p:txBody>
          <a:bodyPr/>
          <a:lstStyle>
            <a:lvl1pPr>
              <a:defRPr>
                <a:solidFill>
                  <a:schemeClr val="bg1"/>
                </a:solidFill>
              </a:defRPr>
            </a:lvl1pPr>
          </a:lstStyle>
          <a:p>
            <a:endParaRPr lang="en-US" dirty="0"/>
          </a:p>
        </p:txBody>
      </p:sp>
      <p:pic>
        <p:nvPicPr>
          <p:cNvPr id="5" name="Picture 4" descr="White text on a dark background of a logo reading Foster School of Business, University of Washington">
            <a:extLst>
              <a:ext uri="{FF2B5EF4-FFF2-40B4-BE49-F238E27FC236}">
                <a16:creationId xmlns:a16="http://schemas.microsoft.com/office/drawing/2014/main" id="{EB21C709-91F3-6CAF-A8BD-E48E13397E4E}"/>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7478517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7EADFC-8076-BBF7-0C18-A21C6E2C17D2}"/>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4" name="Subtitle 2">
            <a:extLst>
              <a:ext uri="{FF2B5EF4-FFF2-40B4-BE49-F238E27FC236}">
                <a16:creationId xmlns:a16="http://schemas.microsoft.com/office/drawing/2014/main" id="{E2C3B490-F950-1939-70F3-B3718595072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2" name="Picture 1" descr="White text on a black background of a logo reading Foster School of Business, University of Washington">
            <a:extLst>
              <a:ext uri="{FF2B5EF4-FFF2-40B4-BE49-F238E27FC236}">
                <a16:creationId xmlns:a16="http://schemas.microsoft.com/office/drawing/2014/main" id="{7E2379E8-F2CC-8B81-C601-399651B1C1E2}"/>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ol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AAD930-ED54-664A-1E97-0233B4FA4C94}"/>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tx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D75B9D8E-3EB1-968E-7670-B7DB44AABE5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tx2"/>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Black text on a gold background of a logo reading Foster School of Business, University of Washington">
            <a:extLst>
              <a:ext uri="{FF2B5EF4-FFF2-40B4-BE49-F238E27FC236}">
                <a16:creationId xmlns:a16="http://schemas.microsoft.com/office/drawing/2014/main" id="{FC35D0AB-3D5D-25E5-AA78-FD3B13ACFBFF}"/>
              </a:ext>
            </a:extLst>
          </p:cNvPr>
          <p:cNvPicPr preferRelativeResize="0">
            <a:picLocks noChangeAspect="1"/>
          </p:cNvPicPr>
          <p:nvPr userDrawn="1"/>
        </p:nvPicPr>
        <p:blipFill>
          <a:blip r:embed="rId2"/>
          <a:srcRect/>
          <a:stretch/>
        </p:blipFill>
        <p:spPr>
          <a:xfrm>
            <a:off x="7411254" y="4159567"/>
            <a:ext cx="1314904" cy="643677"/>
          </a:xfrm>
          <a:prstGeom prst="rect">
            <a:avLst/>
          </a:prstGeom>
        </p:spPr>
      </p:pic>
    </p:spTree>
    <p:extLst>
      <p:ext uri="{BB962C8B-B14F-4D97-AF65-F5344CB8AC3E}">
        <p14:creationId xmlns:p14="http://schemas.microsoft.com/office/powerpoint/2010/main" val="3851892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Foster Purple">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4939C-77CE-3DA1-0128-ADAAB515A0ED}"/>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CDF57B08-8C4A-3347-B462-B99823F58A9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White text on a purple background of a logo reading Foster School of Business, University of Washington">
            <a:extLst>
              <a:ext uri="{FF2B5EF4-FFF2-40B4-BE49-F238E27FC236}">
                <a16:creationId xmlns:a16="http://schemas.microsoft.com/office/drawing/2014/main" id="{9F5EA4AC-71C6-D854-3BA5-146AD76AEF5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21338323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N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5" y="1083527"/>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1701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5660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tx2"/>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2388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lide - Editable Image">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D6B2EAA1-56C8-BE7C-EE51-68C12895021A}"/>
              </a:ext>
            </a:extLst>
          </p:cNvPr>
          <p:cNvSpPr>
            <a:spLocks noGrp="1"/>
          </p:cNvSpPr>
          <p:nvPr>
            <p:ph type="title" hasCustomPrompt="1"/>
          </p:nvPr>
        </p:nvSpPr>
        <p:spPr>
          <a:xfrm>
            <a:off x="469446" y="406036"/>
            <a:ext cx="4873022" cy="369332"/>
          </a:xfrm>
          <a:prstGeom prst="rect">
            <a:avLst/>
          </a:prstGeom>
        </p:spPr>
        <p:txBody>
          <a:bodyPr vert="horz" wrap="square" lIns="0" tIns="0" rIns="0" bIns="0" rtlCol="0" anchor="t" anchorCtr="0">
            <a:noAutofit/>
          </a:bodyPr>
          <a:lstStyle/>
          <a:p>
            <a:r>
              <a:rPr lang="en-US" dirty="0"/>
              <a:t>CLICK TO EDIT TITLE STYLE</a:t>
            </a:r>
          </a:p>
        </p:txBody>
      </p:sp>
      <p:sp>
        <p:nvSpPr>
          <p:cNvPr id="3" name="Picture Placeholder 2">
            <a:extLst>
              <a:ext uri="{FF2B5EF4-FFF2-40B4-BE49-F238E27FC236}">
                <a16:creationId xmlns:a16="http://schemas.microsoft.com/office/drawing/2014/main" id="{C20C6CCC-8AA2-B4C9-2718-27DD013B166E}"/>
              </a:ext>
            </a:extLst>
          </p:cNvPr>
          <p:cNvSpPr>
            <a:spLocks noGrp="1"/>
          </p:cNvSpPr>
          <p:nvPr>
            <p:ph type="pic" sz="quarter" idx="12"/>
          </p:nvPr>
        </p:nvSpPr>
        <p:spPr>
          <a:xfrm>
            <a:off x="5578475" y="0"/>
            <a:ext cx="3565525" cy="5143500"/>
          </a:xfrm>
          <a:noFill/>
        </p:spPr>
        <p:txBody>
          <a:bodyPr wrap="square" lIns="0" tIns="0" rIns="0" bIns="0">
            <a:noAutofit/>
          </a:bodyPr>
          <a:lstStyle/>
          <a:p>
            <a:r>
              <a:rPr lang="en-US"/>
              <a:t>Click icon to add picture</a:t>
            </a:r>
          </a:p>
        </p:txBody>
      </p:sp>
      <p:sp>
        <p:nvSpPr>
          <p:cNvPr id="6" name="Text Placeholder 5">
            <a:extLst>
              <a:ext uri="{FF2B5EF4-FFF2-40B4-BE49-F238E27FC236}">
                <a16:creationId xmlns:a16="http://schemas.microsoft.com/office/drawing/2014/main" id="{4B0BF171-C36A-97F6-13E8-1D538C2626BB}"/>
              </a:ext>
            </a:extLst>
          </p:cNvPr>
          <p:cNvSpPr>
            <a:spLocks noGrp="1"/>
          </p:cNvSpPr>
          <p:nvPr>
            <p:ph type="body" sz="quarter" idx="13" hasCustomPrompt="1"/>
          </p:nvPr>
        </p:nvSpPr>
        <p:spPr>
          <a:xfrm>
            <a:off x="470430" y="1085336"/>
            <a:ext cx="4872038" cy="2084481"/>
          </a:xfrm>
        </p:spPr>
        <p:txBody>
          <a:bodyPr lIns="0" tIns="0" rIns="0" bIns="0"/>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69445" y="406036"/>
            <a:ext cx="6134555" cy="369332"/>
          </a:xfrm>
          <a:prstGeom prst="rect">
            <a:avLst/>
          </a:prstGeom>
        </p:spPr>
        <p:txBody>
          <a:bodyPr vert="horz" wrap="square" lIns="0" tIns="0" rIns="0" bIns="0" rtlCol="0" anchor="t" anchorCtr="0">
            <a:noAutofit/>
          </a:bodyPr>
          <a:lstStyle/>
          <a:p>
            <a:r>
              <a:rPr lang="en-US" dirty="0"/>
              <a:t>CLICK TO EDIT TITLE STYLE</a:t>
            </a:r>
          </a:p>
        </p:txBody>
      </p:sp>
      <p:sp>
        <p:nvSpPr>
          <p:cNvPr id="6" name="Text Placeholder 5"/>
          <p:cNvSpPr>
            <a:spLocks noGrp="1"/>
          </p:cNvSpPr>
          <p:nvPr>
            <p:ph type="body" idx="1"/>
          </p:nvPr>
        </p:nvSpPr>
        <p:spPr>
          <a:xfrm>
            <a:off x="469445" y="928079"/>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a:extLst>
              <a:ext uri="{FF2B5EF4-FFF2-40B4-BE49-F238E27FC236}">
                <a16:creationId xmlns:a16="http://schemas.microsoft.com/office/drawing/2014/main" id="{67DCE893-6A75-F770-3EBA-345A9472F0A7}"/>
              </a:ext>
            </a:extLst>
          </p:cNvPr>
          <p:cNvSpPr txBox="1"/>
          <p:nvPr userDrawn="1"/>
        </p:nvSpPr>
        <p:spPr>
          <a:xfrm>
            <a:off x="285895" y="4807183"/>
            <a:ext cx="3206240" cy="200055"/>
          </a:xfrm>
          <a:prstGeom prst="rect">
            <a:avLst/>
          </a:prstGeom>
          <a:noFill/>
        </p:spPr>
        <p:txBody>
          <a:bodyPr wrap="square">
            <a:spAutoFit/>
          </a:bodyPr>
          <a:lstStyle/>
          <a:p>
            <a:r>
              <a:rPr lang="en-US" sz="700" b="0" i="0" spc="20" baseline="0" dirty="0">
                <a:solidFill>
                  <a:schemeClr val="tx1">
                    <a:lumMod val="65000"/>
                    <a:lumOff val="35000"/>
                  </a:schemeClr>
                </a:solidFill>
                <a:latin typeface="Uni Sans Regular" pitchFamily="2" charset="77"/>
                <a:ea typeface="Open Sans Light" panose="020B0306030504020204" pitchFamily="34" charset="0"/>
                <a:cs typeface="Open Sans Light" panose="020B0306030504020204" pitchFamily="34" charset="0"/>
              </a:rPr>
              <a:t> FOSTER SCHOOL OF BUSINESS, UNIVERSITY OF WASHINGTON</a:t>
            </a:r>
            <a:endParaRPr lang="en-US" sz="1600" b="0" i="0" spc="20" baseline="0" dirty="0">
              <a:solidFill>
                <a:schemeClr val="tx1">
                  <a:lumMod val="65000"/>
                  <a:lumOff val="35000"/>
                </a:schemeClr>
              </a:solidFill>
              <a:latin typeface="Uni Sans Regular" pitchFamily="2" charset="77"/>
            </a:endParaRPr>
          </a:p>
        </p:txBody>
      </p:sp>
      <p:sp>
        <p:nvSpPr>
          <p:cNvPr id="27" name="TextBox 26">
            <a:extLst>
              <a:ext uri="{FF2B5EF4-FFF2-40B4-BE49-F238E27FC236}">
                <a16:creationId xmlns:a16="http://schemas.microsoft.com/office/drawing/2014/main" id="{1EB5DED1-6392-63AA-0761-1325CD3A98B5}"/>
              </a:ext>
            </a:extLst>
          </p:cNvPr>
          <p:cNvSpPr txBox="1"/>
          <p:nvPr userDrawn="1"/>
        </p:nvSpPr>
        <p:spPr>
          <a:xfrm>
            <a:off x="6182426" y="4807183"/>
            <a:ext cx="2570510" cy="200055"/>
          </a:xfrm>
          <a:prstGeom prst="rect">
            <a:avLst/>
          </a:prstGeom>
          <a:noFill/>
        </p:spPr>
        <p:txBody>
          <a:bodyPr wrap="square">
            <a:spAutoFit/>
          </a:bodyPr>
          <a:lstStyle/>
          <a:p>
            <a:pPr algn="r"/>
            <a:r>
              <a:rPr lang="en-US" sz="700" b="0" i="0" dirty="0">
                <a:solidFill>
                  <a:schemeClr val="tx1">
                    <a:lumMod val="65000"/>
                    <a:lumOff val="35000"/>
                  </a:schemeClr>
                </a:solidFill>
                <a:latin typeface="Encode Sans Normal Medium" panose="02000000000000000000" pitchFamily="2" charset="77"/>
                <a:ea typeface="Open Sans Light" panose="020B0306030504020204" pitchFamily="34" charset="0"/>
                <a:cs typeface="Open Sans Light" panose="020B0306030504020204" pitchFamily="34" charset="0"/>
              </a:rPr>
              <a:t>foster.uw.edu</a:t>
            </a:r>
            <a:endParaRPr lang="en-US" sz="1600" b="0" i="0" dirty="0">
              <a:solidFill>
                <a:schemeClr val="tx1">
                  <a:lumMod val="65000"/>
                  <a:lumOff val="35000"/>
                </a:schemeClr>
              </a:solidFill>
              <a:latin typeface="Encode Sans Normal Medium" panose="02000000000000000000" pitchFamily="2" charset="77"/>
            </a:endParaRPr>
          </a:p>
        </p:txBody>
      </p:sp>
      <p:cxnSp>
        <p:nvCxnSpPr>
          <p:cNvPr id="29" name="Straight Connector 28">
            <a:extLst>
              <a:ext uri="{FF2B5EF4-FFF2-40B4-BE49-F238E27FC236}">
                <a16:creationId xmlns:a16="http://schemas.microsoft.com/office/drawing/2014/main" id="{AF715F98-A0BC-AA2E-45A5-62072B08C576}"/>
              </a:ext>
            </a:extLst>
          </p:cNvPr>
          <p:cNvCxnSpPr>
            <a:cxnSpLocks/>
          </p:cNvCxnSpPr>
          <p:nvPr userDrawn="1"/>
        </p:nvCxnSpPr>
        <p:spPr>
          <a:xfrm>
            <a:off x="391886" y="4737463"/>
            <a:ext cx="8282669" cy="0"/>
          </a:xfrm>
          <a:prstGeom prst="line">
            <a:avLst/>
          </a:prstGeom>
          <a:ln>
            <a:solidFill>
              <a:srgbClr val="C09F29">
                <a:alpha val="34419"/>
              </a:srgbClr>
            </a:solidFill>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74" r:id="rId2"/>
    <p:sldLayoutId id="2147483649" r:id="rId3"/>
    <p:sldLayoutId id="2147483663" r:id="rId4"/>
    <p:sldLayoutId id="2147483668" r:id="rId5"/>
    <p:sldLayoutId id="2147483669" r:id="rId6"/>
    <p:sldLayoutId id="2147483675" r:id="rId7"/>
    <p:sldLayoutId id="2147483676" r:id="rId8"/>
    <p:sldLayoutId id="2147483650" r:id="rId9"/>
    <p:sldLayoutId id="2147483665" r:id="rId10"/>
    <p:sldLayoutId id="2147483653" r:id="rId11"/>
    <p:sldLayoutId id="2147483671" r:id="rId12"/>
    <p:sldLayoutId id="2147483662" r:id="rId13"/>
    <p:sldLayoutId id="2147483667" r:id="rId14"/>
    <p:sldLayoutId id="2147483677" r:id="rId15"/>
    <p:sldLayoutId id="2147483678" r:id="rId16"/>
    <p:sldLayoutId id="2147483679" r:id="rId17"/>
  </p:sldLayoutIdLst>
  <p:transition>
    <p:fade/>
  </p:transition>
  <p:hf hdr="0" ftr="0" dt="0"/>
  <p:txStyles>
    <p:titleStyle>
      <a:lvl1pPr algn="l" defTabSz="457200" rtl="0" eaLnBrk="1" fontAlgn="base" hangingPunct="1">
        <a:spcBef>
          <a:spcPct val="0"/>
        </a:spcBef>
        <a:spcAft>
          <a:spcPct val="0"/>
        </a:spcAft>
        <a:defRPr sz="2400" b="1" i="0" kern="1200">
          <a:solidFill>
            <a:schemeClr val="tx2"/>
          </a:solidFill>
          <a:latin typeface="Encode Sans Normal ExtraBold" panose="02000000000000000000" pitchFamily="2" charset="77"/>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0" indent="0" algn="l" defTabSz="457200" rtl="0" eaLnBrk="1" fontAlgn="base" hangingPunct="1">
        <a:lnSpc>
          <a:spcPct val="100000"/>
        </a:lnSpc>
        <a:spcBef>
          <a:spcPts val="0"/>
        </a:spcBef>
        <a:spcAft>
          <a:spcPts val="700"/>
        </a:spcAft>
        <a:buFont typeface="Arial"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5938" indent="-174625"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800" indent="-169863" algn="l" defTabSz="457200" rtl="0" eaLnBrk="1" fontAlgn="base" hangingPunct="1">
        <a:lnSpc>
          <a:spcPct val="100000"/>
        </a:lnSpc>
        <a:spcBef>
          <a:spcPts val="0"/>
        </a:spcBef>
        <a:spcAft>
          <a:spcPts val="700"/>
        </a:spcAft>
        <a:buFont typeface="Arial"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855663" indent="-16986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31875" indent="-17621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279" userDrawn="1">
          <p15:clr>
            <a:srgbClr val="F26B43"/>
          </p15:clr>
        </p15:guide>
        <p15:guide id="5"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6B0663-EF24-1647-73F5-01EDE88C8B76}"/>
              </a:ext>
            </a:extLst>
          </p:cNvPr>
          <p:cNvSpPr>
            <a:spLocks noGrp="1"/>
          </p:cNvSpPr>
          <p:nvPr>
            <p:ph type="subTitle" idx="1"/>
          </p:nvPr>
        </p:nvSpPr>
        <p:spPr>
          <a:xfrm>
            <a:off x="361951" y="3079957"/>
            <a:ext cx="7762875" cy="452688"/>
          </a:xfrm>
        </p:spPr>
        <p:txBody>
          <a:bodyPr/>
          <a:lstStyle/>
          <a:p>
            <a:r>
              <a:rPr lang="en-US" spc="0" dirty="0">
                <a:solidFill>
                  <a:schemeClr val="bg2">
                    <a:lumMod val="90000"/>
                  </a:schemeClr>
                </a:solidFill>
              </a:rPr>
              <a:t>Adv. Advisory | ACCTG 528 | Class 09</a:t>
            </a:r>
          </a:p>
          <a:p>
            <a:r>
              <a:rPr lang="en-US" dirty="0"/>
              <a:t>MPAcc Class of 2026</a:t>
            </a:r>
            <a:endParaRPr lang="en-US" spc="0" dirty="0">
              <a:solidFill>
                <a:schemeClr val="bg2">
                  <a:lumMod val="90000"/>
                </a:schemeClr>
              </a:solidFill>
            </a:endParaRPr>
          </a:p>
        </p:txBody>
      </p:sp>
      <p:sp>
        <p:nvSpPr>
          <p:cNvPr id="3" name="Title 2">
            <a:extLst>
              <a:ext uri="{FF2B5EF4-FFF2-40B4-BE49-F238E27FC236}">
                <a16:creationId xmlns:a16="http://schemas.microsoft.com/office/drawing/2014/main" id="{6E1A986F-1CE3-AE6A-F426-F9525E84E6F9}"/>
              </a:ext>
            </a:extLst>
          </p:cNvPr>
          <p:cNvSpPr>
            <a:spLocks noGrp="1"/>
          </p:cNvSpPr>
          <p:nvPr>
            <p:ph type="title"/>
          </p:nvPr>
        </p:nvSpPr>
        <p:spPr>
          <a:xfrm>
            <a:off x="361951" y="1140965"/>
            <a:ext cx="8095065" cy="1938992"/>
          </a:xfrm>
        </p:spPr>
        <p:txBody>
          <a:bodyPr anchor="t"/>
          <a:lstStyle/>
          <a:p>
            <a:r>
              <a:rPr lang="en-US" sz="4000" b="0" dirty="0"/>
              <a:t>Individual RPA Workshop</a:t>
            </a:r>
          </a:p>
        </p:txBody>
      </p:sp>
    </p:spTree>
    <p:extLst>
      <p:ext uri="{BB962C8B-B14F-4D97-AF65-F5344CB8AC3E}">
        <p14:creationId xmlns:p14="http://schemas.microsoft.com/office/powerpoint/2010/main" val="15396426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4AD66-8656-6826-2F17-CFCA9448B6D7}"/>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0B0E000-C945-5856-EA03-0B5E710268B7}"/>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E8F78156-D477-B26B-2AF9-C75E647F4863}"/>
              </a:ext>
            </a:extLst>
          </p:cNvPr>
          <p:cNvSpPr>
            <a:spLocks noGrp="1"/>
          </p:cNvSpPr>
          <p:nvPr>
            <p:ph type="title"/>
          </p:nvPr>
        </p:nvSpPr>
        <p:spPr/>
        <p:txBody>
          <a:bodyPr/>
          <a:lstStyle/>
          <a:p>
            <a:r>
              <a:rPr lang="en-US" dirty="0"/>
              <a:t>Where we will go next</a:t>
            </a:r>
          </a:p>
        </p:txBody>
      </p:sp>
      <p:sp>
        <p:nvSpPr>
          <p:cNvPr id="4" name="Text Placeholder 3">
            <a:extLst>
              <a:ext uri="{FF2B5EF4-FFF2-40B4-BE49-F238E27FC236}">
                <a16:creationId xmlns:a16="http://schemas.microsoft.com/office/drawing/2014/main" id="{E5ADBF5A-2DEF-0724-6E31-E0E924DC6537}"/>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RPA</a:t>
            </a:r>
          </a:p>
          <a:p>
            <a:pPr marL="801688" lvl="1" indent="-285750"/>
            <a:r>
              <a:rPr lang="en-US" dirty="0"/>
              <a:t>Manipulation of files, components </a:t>
            </a:r>
          </a:p>
          <a:p>
            <a:pPr marL="801688" lvl="1" indent="-285750"/>
            <a:r>
              <a:rPr lang="en-US" dirty="0"/>
              <a:t>Triggers, Controls, Governance</a:t>
            </a:r>
          </a:p>
          <a:p>
            <a:pPr marL="801688" lvl="1" indent="-285750"/>
            <a:r>
              <a:rPr lang="en-US" dirty="0"/>
              <a:t>Costs and benefits of RPA</a:t>
            </a:r>
          </a:p>
          <a:p>
            <a:endParaRPr lang="en-US" dirty="0"/>
          </a:p>
          <a:p>
            <a:pPr marL="285750" indent="-285750">
              <a:buFont typeface="Arial" panose="020B0604020202020204" pitchFamily="34" charset="0"/>
              <a:buChar char="•"/>
            </a:pPr>
            <a:r>
              <a:rPr lang="en-US" dirty="0"/>
              <a:t>Agentic</a:t>
            </a:r>
          </a:p>
          <a:p>
            <a:pPr marL="801688" lvl="1" indent="-285750"/>
            <a:r>
              <a:rPr lang="en-US" dirty="0"/>
              <a:t>BPMN revision and extension</a:t>
            </a:r>
          </a:p>
          <a:p>
            <a:pPr marL="801688" lvl="1" indent="-285750"/>
            <a:r>
              <a:rPr lang="en-US" dirty="0"/>
              <a:t>Tasks for RPA versus Agent</a:t>
            </a:r>
          </a:p>
          <a:p>
            <a:pPr marL="801688" lvl="1" indent="-285750"/>
            <a:r>
              <a:rPr lang="en-US" dirty="0"/>
              <a:t>Advanced Prompt Engineering</a:t>
            </a:r>
          </a:p>
          <a:p>
            <a:pPr marL="801688" lvl="1" indent="-285750"/>
            <a:r>
              <a:rPr lang="en-US" dirty="0"/>
              <a:t>Scalability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924063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D327B-3D25-3436-3BD4-5A597C6A49EC}"/>
              </a:ext>
            </a:extLst>
          </p:cNvPr>
          <p:cNvSpPr txBox="1">
            <a:spLocks/>
          </p:cNvSpPr>
          <p:nvPr/>
        </p:nvSpPr>
        <p:spPr>
          <a:xfrm>
            <a:off x="528972" y="1643081"/>
            <a:ext cx="8086056" cy="1215717"/>
          </a:xfrm>
          <a:prstGeom prst="rect">
            <a:avLst/>
          </a:prstGeom>
          <a:noFill/>
        </p:spPr>
        <p:txBody>
          <a:bodyPr wrap="square" lIns="0" tIns="45720" rIns="0" bIns="45720" rtlCol="0" anchor="t">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endParaRPr kumimoji="0" lang="en-US" sz="2800" b="1" i="0" u="none" strike="noStrike" kern="1200" cap="none" spc="0" normalizeH="0" baseline="0" noProof="0" dirty="0">
              <a:ln>
                <a:noFill/>
              </a:ln>
              <a:solidFill>
                <a:prstClr val="white"/>
              </a:solidFill>
              <a:effectLst/>
              <a:uLnTx/>
              <a:uFillTx/>
              <a:latin typeface="+mj-lt"/>
              <a:ea typeface="+mn-ea"/>
              <a:cs typeface="+mn-cs"/>
            </a:endParaRPr>
          </a:p>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US" sz="4000" b="1" i="0" u="none" strike="noStrike" kern="1200" cap="none" spc="0" normalizeH="0" baseline="0" noProof="0" dirty="0">
                <a:ln>
                  <a:noFill/>
                </a:ln>
                <a:solidFill>
                  <a:prstClr val="white"/>
                </a:solidFill>
                <a:effectLst/>
                <a:uLnTx/>
                <a:uFillTx/>
                <a:latin typeface="+mj-lt"/>
                <a:ea typeface="+mn-ea"/>
                <a:cs typeface="+mn-cs"/>
              </a:rPr>
              <a:t>Thank you</a:t>
            </a:r>
          </a:p>
        </p:txBody>
      </p:sp>
    </p:spTree>
    <p:extLst>
      <p:ext uri="{BB962C8B-B14F-4D97-AF65-F5344CB8AC3E}">
        <p14:creationId xmlns:p14="http://schemas.microsoft.com/office/powerpoint/2010/main" val="39806536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DC0ED9-48FE-34EC-5ADA-355F4BC1D605}"/>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FD5F9A17-21D2-BB20-F9BF-BAAE67C53CDA}"/>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AEC3D1FA-978D-54C1-2B87-4B1136B2B60E}"/>
              </a:ext>
            </a:extLst>
          </p:cNvPr>
          <p:cNvSpPr>
            <a:spLocks noGrp="1"/>
          </p:cNvSpPr>
          <p:nvPr>
            <p:ph type="body" sz="quarter" idx="13"/>
          </p:nvPr>
        </p:nvSpPr>
        <p:spPr/>
        <p:txBody>
          <a:bodyPr/>
          <a:lstStyle/>
          <a:p>
            <a:pPr marL="285750" indent="-285750">
              <a:buFont typeface="Arial" panose="020B0604020202020204" pitchFamily="34" charset="0"/>
              <a:buChar char="•"/>
            </a:pPr>
            <a:r>
              <a:rPr lang="en-US" b="1" dirty="0">
                <a:solidFill>
                  <a:schemeClr val="tx2"/>
                </a:solidFill>
              </a:rPr>
              <a:t>Review</a:t>
            </a:r>
          </a:p>
          <a:p>
            <a:pPr marL="801688" lvl="1" indent="-285750"/>
            <a:r>
              <a:rPr lang="en-US" b="1" dirty="0">
                <a:solidFill>
                  <a:schemeClr val="tx2"/>
                </a:solidFill>
              </a:rPr>
              <a:t>Workflows and Logic</a:t>
            </a:r>
          </a:p>
          <a:p>
            <a:pPr marL="285750" indent="-285750">
              <a:buFont typeface="Arial" panose="020B0604020202020204" pitchFamily="34" charset="0"/>
              <a:buChar char="•"/>
            </a:pPr>
            <a:r>
              <a:rPr lang="en-US" dirty="0"/>
              <a:t>Individual RPA Workshop</a:t>
            </a:r>
          </a:p>
          <a:p>
            <a:pPr marL="801688" lvl="1" indent="-285750"/>
            <a:r>
              <a:rPr lang="en-US" dirty="0"/>
              <a:t>Add comments </a:t>
            </a:r>
          </a:p>
          <a:p>
            <a:pPr marL="801688" lvl="1" indent="-285750"/>
            <a:r>
              <a:rPr lang="en-US" dirty="0"/>
              <a:t>Add activities</a:t>
            </a:r>
          </a:p>
          <a:p>
            <a:pPr marL="801688" lvl="1" indent="-285750"/>
            <a:r>
              <a:rPr lang="en-US" dirty="0"/>
              <a:t>Add logging steps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777514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rectangular sign with white text&#10;&#10;AI-generated content may be incorrect.">
            <a:extLst>
              <a:ext uri="{FF2B5EF4-FFF2-40B4-BE49-F238E27FC236}">
                <a16:creationId xmlns:a16="http://schemas.microsoft.com/office/drawing/2014/main" id="{2D557AA9-8FEF-4C94-0D5E-108DEFD31931}"/>
              </a:ext>
            </a:extLst>
          </p:cNvPr>
          <p:cNvPicPr>
            <a:picLocks noChangeAspect="1"/>
          </p:cNvPicPr>
          <p:nvPr/>
        </p:nvPicPr>
        <p:blipFill>
          <a:blip r:embed="rId3"/>
          <a:srcRect t="23294" b="25622"/>
          <a:stretch/>
        </p:blipFill>
        <p:spPr>
          <a:xfrm>
            <a:off x="90488" y="840418"/>
            <a:ext cx="8963025" cy="3056263"/>
          </a:xfrm>
          <a:prstGeom prst="rect">
            <a:avLst/>
          </a:prstGeom>
          <a:noFill/>
        </p:spPr>
      </p:pic>
      <p:sp>
        <p:nvSpPr>
          <p:cNvPr id="8" name="Title 2">
            <a:extLst>
              <a:ext uri="{FF2B5EF4-FFF2-40B4-BE49-F238E27FC236}">
                <a16:creationId xmlns:a16="http://schemas.microsoft.com/office/drawing/2014/main" id="{8B02A910-3949-34FF-B07A-868F3898D15B}"/>
              </a:ext>
            </a:extLst>
          </p:cNvPr>
          <p:cNvSpPr>
            <a:spLocks noGrp="1"/>
          </p:cNvSpPr>
          <p:nvPr>
            <p:ph type="title"/>
          </p:nvPr>
        </p:nvSpPr>
        <p:spPr>
          <a:xfrm>
            <a:off x="417330" y="249687"/>
            <a:ext cx="4873022" cy="369332"/>
          </a:xfrm>
        </p:spPr>
        <p:txBody>
          <a:bodyPr/>
          <a:lstStyle/>
          <a:p>
            <a:r>
              <a:rPr lang="en-US" dirty="0"/>
              <a:t>Course Diagram (high-level)</a:t>
            </a:r>
          </a:p>
        </p:txBody>
      </p:sp>
    </p:spTree>
    <p:extLst>
      <p:ext uri="{BB962C8B-B14F-4D97-AF65-F5344CB8AC3E}">
        <p14:creationId xmlns:p14="http://schemas.microsoft.com/office/powerpoint/2010/main" val="22964734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D06EC-4AB4-4292-4444-29AD0A6607B9}"/>
            </a:ext>
          </a:extLst>
        </p:cNvPr>
        <p:cNvGrpSpPr/>
        <p:nvPr/>
      </p:nvGrpSpPr>
      <p:grpSpPr>
        <a:xfrm>
          <a:off x="0" y="0"/>
          <a:ext cx="0" cy="0"/>
          <a:chOff x="0" y="0"/>
          <a:chExt cx="0" cy="0"/>
        </a:xfrm>
      </p:grpSpPr>
      <p:pic>
        <p:nvPicPr>
          <p:cNvPr id="5" name="Picture 4" descr="A planet with a rainbow of light&#10;&#10;AI-generated content may be incorrect.">
            <a:extLst>
              <a:ext uri="{FF2B5EF4-FFF2-40B4-BE49-F238E27FC236}">
                <a16:creationId xmlns:a16="http://schemas.microsoft.com/office/drawing/2014/main" id="{33AA38EF-6EDC-4C9D-99BD-8CEA67E60B52}"/>
              </a:ext>
            </a:extLst>
          </p:cNvPr>
          <p:cNvPicPr>
            <a:picLocks noChangeAspect="1"/>
          </p:cNvPicPr>
          <p:nvPr/>
        </p:nvPicPr>
        <p:blipFill>
          <a:blip r:embed="rId3"/>
          <a:stretch>
            <a:fillRect/>
          </a:stretch>
        </p:blipFill>
        <p:spPr>
          <a:xfrm>
            <a:off x="0" y="1339"/>
            <a:ext cx="9141619" cy="5142161"/>
          </a:xfrm>
          <a:prstGeom prst="rect">
            <a:avLst/>
          </a:prstGeom>
        </p:spPr>
      </p:pic>
      <p:pic>
        <p:nvPicPr>
          <p:cNvPr id="22" name="Picture 21" descr="A blue and black gradient&#10;&#10;Description automatically generated">
            <a:extLst>
              <a:ext uri="{FF2B5EF4-FFF2-40B4-BE49-F238E27FC236}">
                <a16:creationId xmlns:a16="http://schemas.microsoft.com/office/drawing/2014/main" id="{39273404-ABCA-9A2A-025B-1DBAB09BE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10" y="1424554"/>
            <a:ext cx="8527416" cy="2556797"/>
          </a:xfrm>
          <a:prstGeom prst="rect">
            <a:avLst/>
          </a:prstGeom>
        </p:spPr>
      </p:pic>
      <p:pic>
        <p:nvPicPr>
          <p:cNvPr id="18" name="Picture 17">
            <a:extLst>
              <a:ext uri="{FF2B5EF4-FFF2-40B4-BE49-F238E27FC236}">
                <a16:creationId xmlns:a16="http://schemas.microsoft.com/office/drawing/2014/main" id="{A6BD02BD-CFE3-21E9-A91E-5CB8986D7DEC}"/>
              </a:ext>
            </a:extLst>
          </p:cNvPr>
          <p:cNvPicPr>
            <a:picLocks noChangeAspect="1"/>
          </p:cNvPicPr>
          <p:nvPr/>
        </p:nvPicPr>
        <p:blipFill>
          <a:blip r:embed="rId5"/>
          <a:srcRect/>
          <a:stretch/>
        </p:blipFill>
        <p:spPr>
          <a:xfrm>
            <a:off x="1124848" y="2104254"/>
            <a:ext cx="6889543" cy="1885459"/>
          </a:xfrm>
          <a:prstGeom prst="rect">
            <a:avLst/>
          </a:prstGeom>
        </p:spPr>
      </p:pic>
      <p:pic>
        <p:nvPicPr>
          <p:cNvPr id="14" name="Picture 13">
            <a:extLst>
              <a:ext uri="{FF2B5EF4-FFF2-40B4-BE49-F238E27FC236}">
                <a16:creationId xmlns:a16="http://schemas.microsoft.com/office/drawing/2014/main" id="{AF7DA506-1045-AF1A-6B15-28F7678DD59C}"/>
              </a:ext>
            </a:extLst>
          </p:cNvPr>
          <p:cNvPicPr>
            <a:picLocks noChangeAspect="1"/>
          </p:cNvPicPr>
          <p:nvPr/>
        </p:nvPicPr>
        <p:blipFill>
          <a:blip r:embed="rId6"/>
          <a:srcRect/>
          <a:stretch/>
        </p:blipFill>
        <p:spPr>
          <a:xfrm>
            <a:off x="2012822" y="2789875"/>
            <a:ext cx="5113593" cy="1199837"/>
          </a:xfrm>
          <a:prstGeom prst="rect">
            <a:avLst/>
          </a:prstGeom>
        </p:spPr>
      </p:pic>
      <p:pic>
        <p:nvPicPr>
          <p:cNvPr id="4" name="Picture 3">
            <a:extLst>
              <a:ext uri="{FF2B5EF4-FFF2-40B4-BE49-F238E27FC236}">
                <a16:creationId xmlns:a16="http://schemas.microsoft.com/office/drawing/2014/main" id="{CD18DD51-62F5-63E5-D380-4CE3D01598DA}"/>
              </a:ext>
            </a:extLst>
          </p:cNvPr>
          <p:cNvPicPr>
            <a:picLocks noChangeAspect="1"/>
          </p:cNvPicPr>
          <p:nvPr/>
        </p:nvPicPr>
        <p:blipFill>
          <a:blip r:embed="rId7"/>
          <a:srcRect/>
          <a:stretch/>
        </p:blipFill>
        <p:spPr>
          <a:xfrm>
            <a:off x="777275" y="4502979"/>
            <a:ext cx="7584687" cy="471365"/>
          </a:xfrm>
          <a:prstGeom prst="rect">
            <a:avLst/>
          </a:prstGeom>
        </p:spPr>
      </p:pic>
      <p:pic>
        <p:nvPicPr>
          <p:cNvPr id="10" name="Picture 9">
            <a:extLst>
              <a:ext uri="{FF2B5EF4-FFF2-40B4-BE49-F238E27FC236}">
                <a16:creationId xmlns:a16="http://schemas.microsoft.com/office/drawing/2014/main" id="{9F3BE886-4A66-473D-DDCF-8F95E10126DB}"/>
              </a:ext>
            </a:extLst>
          </p:cNvPr>
          <p:cNvPicPr>
            <a:picLocks noChangeAspect="1"/>
          </p:cNvPicPr>
          <p:nvPr/>
        </p:nvPicPr>
        <p:blipFill>
          <a:blip r:embed="rId8"/>
          <a:srcRect/>
          <a:stretch/>
        </p:blipFill>
        <p:spPr>
          <a:xfrm>
            <a:off x="264847" y="3842716"/>
            <a:ext cx="8609549" cy="542558"/>
          </a:xfrm>
          <a:prstGeom prst="rect">
            <a:avLst/>
          </a:prstGeom>
        </p:spPr>
      </p:pic>
      <p:pic>
        <p:nvPicPr>
          <p:cNvPr id="12" name="Picture 11">
            <a:extLst>
              <a:ext uri="{FF2B5EF4-FFF2-40B4-BE49-F238E27FC236}">
                <a16:creationId xmlns:a16="http://schemas.microsoft.com/office/drawing/2014/main" id="{E1BBDB1B-1E83-68C2-814F-A4D17EAFC79A}"/>
              </a:ext>
            </a:extLst>
          </p:cNvPr>
          <p:cNvPicPr>
            <a:picLocks noChangeAspect="1"/>
          </p:cNvPicPr>
          <p:nvPr/>
        </p:nvPicPr>
        <p:blipFill>
          <a:blip r:embed="rId9"/>
          <a:srcRect/>
          <a:stretch/>
        </p:blipFill>
        <p:spPr>
          <a:xfrm>
            <a:off x="1467659" y="3936926"/>
            <a:ext cx="6203921" cy="328779"/>
          </a:xfrm>
          <a:prstGeom prst="rect">
            <a:avLst/>
          </a:prstGeom>
        </p:spPr>
      </p:pic>
      <p:pic>
        <p:nvPicPr>
          <p:cNvPr id="16" name="Picture 15">
            <a:extLst>
              <a:ext uri="{FF2B5EF4-FFF2-40B4-BE49-F238E27FC236}">
                <a16:creationId xmlns:a16="http://schemas.microsoft.com/office/drawing/2014/main" id="{811699D1-3E3B-56E8-99EB-6BC57ED11169}"/>
              </a:ext>
            </a:extLst>
          </p:cNvPr>
          <p:cNvPicPr>
            <a:picLocks noChangeAspect="1"/>
          </p:cNvPicPr>
          <p:nvPr/>
        </p:nvPicPr>
        <p:blipFill>
          <a:blip r:embed="rId10"/>
          <a:srcRect/>
          <a:stretch/>
        </p:blipFill>
        <p:spPr>
          <a:xfrm>
            <a:off x="3736399" y="2978412"/>
            <a:ext cx="1666441" cy="657054"/>
          </a:xfrm>
          <a:prstGeom prst="rect">
            <a:avLst/>
          </a:prstGeom>
        </p:spPr>
      </p:pic>
      <p:pic>
        <p:nvPicPr>
          <p:cNvPr id="20" name="Picture 19">
            <a:extLst>
              <a:ext uri="{FF2B5EF4-FFF2-40B4-BE49-F238E27FC236}">
                <a16:creationId xmlns:a16="http://schemas.microsoft.com/office/drawing/2014/main" id="{7AE31ABF-2E7D-D880-2DF8-6BCEEFE115BD}"/>
              </a:ext>
            </a:extLst>
          </p:cNvPr>
          <p:cNvPicPr>
            <a:picLocks noChangeAspect="1"/>
          </p:cNvPicPr>
          <p:nvPr/>
        </p:nvPicPr>
        <p:blipFill>
          <a:blip r:embed="rId11"/>
          <a:srcRect/>
          <a:stretch/>
        </p:blipFill>
        <p:spPr>
          <a:xfrm>
            <a:off x="2769863" y="2277669"/>
            <a:ext cx="3599511" cy="756040"/>
          </a:xfrm>
          <a:prstGeom prst="rect">
            <a:avLst/>
          </a:prstGeom>
        </p:spPr>
      </p:pic>
      <p:pic>
        <p:nvPicPr>
          <p:cNvPr id="24" name="Picture 23">
            <a:extLst>
              <a:ext uri="{FF2B5EF4-FFF2-40B4-BE49-F238E27FC236}">
                <a16:creationId xmlns:a16="http://schemas.microsoft.com/office/drawing/2014/main" id="{51029ACC-ADB6-7D53-D1BF-F4499B71610F}"/>
              </a:ext>
            </a:extLst>
          </p:cNvPr>
          <p:cNvPicPr>
            <a:picLocks noChangeAspect="1"/>
          </p:cNvPicPr>
          <p:nvPr/>
        </p:nvPicPr>
        <p:blipFill>
          <a:blip r:embed="rId12"/>
          <a:srcRect/>
          <a:stretch/>
        </p:blipFill>
        <p:spPr>
          <a:xfrm>
            <a:off x="1938791" y="1586438"/>
            <a:ext cx="5408791" cy="1209360"/>
          </a:xfrm>
          <a:prstGeom prst="rect">
            <a:avLst/>
          </a:prstGeom>
        </p:spPr>
      </p:pic>
      <p:pic>
        <p:nvPicPr>
          <p:cNvPr id="26" name="Picture 25">
            <a:extLst>
              <a:ext uri="{FF2B5EF4-FFF2-40B4-BE49-F238E27FC236}">
                <a16:creationId xmlns:a16="http://schemas.microsoft.com/office/drawing/2014/main" id="{45F791B4-F783-45AB-DDAE-9FEF39B0391E}"/>
              </a:ext>
            </a:extLst>
          </p:cNvPr>
          <p:cNvPicPr>
            <a:picLocks noChangeAspect="1"/>
          </p:cNvPicPr>
          <p:nvPr/>
        </p:nvPicPr>
        <p:blipFill>
          <a:blip r:embed="rId13"/>
          <a:srcRect/>
          <a:stretch/>
        </p:blipFill>
        <p:spPr>
          <a:xfrm>
            <a:off x="4371238" y="788033"/>
            <a:ext cx="409469" cy="461843"/>
          </a:xfrm>
          <a:prstGeom prst="rect">
            <a:avLst/>
          </a:prstGeom>
        </p:spPr>
      </p:pic>
      <p:pic>
        <p:nvPicPr>
          <p:cNvPr id="28" name="Picture 27">
            <a:extLst>
              <a:ext uri="{FF2B5EF4-FFF2-40B4-BE49-F238E27FC236}">
                <a16:creationId xmlns:a16="http://schemas.microsoft.com/office/drawing/2014/main" id="{92487939-7FC0-FE53-2D87-F70C9DC32F98}"/>
              </a:ext>
            </a:extLst>
          </p:cNvPr>
          <p:cNvPicPr>
            <a:picLocks noChangeAspect="1"/>
          </p:cNvPicPr>
          <p:nvPr/>
        </p:nvPicPr>
        <p:blipFill>
          <a:blip r:embed="rId14"/>
          <a:srcRect/>
          <a:stretch/>
        </p:blipFill>
        <p:spPr>
          <a:xfrm>
            <a:off x="3760651" y="800544"/>
            <a:ext cx="371378" cy="509455"/>
          </a:xfrm>
          <a:prstGeom prst="rect">
            <a:avLst/>
          </a:prstGeom>
        </p:spPr>
      </p:pic>
      <p:pic>
        <p:nvPicPr>
          <p:cNvPr id="30" name="Picture 29">
            <a:extLst>
              <a:ext uri="{FF2B5EF4-FFF2-40B4-BE49-F238E27FC236}">
                <a16:creationId xmlns:a16="http://schemas.microsoft.com/office/drawing/2014/main" id="{05DB02BB-A7B3-265E-78BF-FCB0D2BDB493}"/>
              </a:ext>
            </a:extLst>
          </p:cNvPr>
          <p:cNvPicPr>
            <a:picLocks noChangeAspect="1"/>
          </p:cNvPicPr>
          <p:nvPr/>
        </p:nvPicPr>
        <p:blipFill>
          <a:blip r:embed="rId15"/>
          <a:srcRect/>
          <a:stretch/>
        </p:blipFill>
        <p:spPr>
          <a:xfrm>
            <a:off x="4954837" y="810066"/>
            <a:ext cx="423752" cy="499932"/>
          </a:xfrm>
          <a:prstGeom prst="rect">
            <a:avLst/>
          </a:prstGeom>
        </p:spPr>
      </p:pic>
      <p:sp>
        <p:nvSpPr>
          <p:cNvPr id="37" name="TextBox 36">
            <a:extLst>
              <a:ext uri="{FF2B5EF4-FFF2-40B4-BE49-F238E27FC236}">
                <a16:creationId xmlns:a16="http://schemas.microsoft.com/office/drawing/2014/main" id="{88005872-EF96-672F-B840-01C6BC6D2733}"/>
              </a:ext>
            </a:extLst>
          </p:cNvPr>
          <p:cNvSpPr txBox="1"/>
          <p:nvPr/>
        </p:nvSpPr>
        <p:spPr>
          <a:xfrm>
            <a:off x="2807456" y="131090"/>
            <a:ext cx="3510410" cy="461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8561" tIns="68561" rIns="68561" bIns="68561" numCol="1" spcCol="38100" rtlCol="0" anchor="t">
            <a:spAutoFit/>
          </a:bodyPr>
          <a:lstStyle/>
          <a:p>
            <a:pPr defTabSz="342797" hangingPunct="0"/>
            <a:r>
              <a:rPr lang="en-US" sz="2099" b="1" spc="-30">
                <a:solidFill>
                  <a:srgbClr val="FFFFFF"/>
                </a:solidFill>
                <a:latin typeface="HelveticaNeueLT Pro 55 Roman" panose="020B0604020202020204" pitchFamily="34" charset="77"/>
                <a:ea typeface="Calibri"/>
                <a:cs typeface="Calibri"/>
                <a:sym typeface="Helvetica"/>
              </a:rPr>
              <a:t>UiPath Agentic Automation</a:t>
            </a:r>
          </a:p>
        </p:txBody>
      </p:sp>
      <p:pic>
        <p:nvPicPr>
          <p:cNvPr id="3" name="Picture 2" descr="A black background with colorful lights&#10;&#10;AI-generated content may be incorrect.">
            <a:extLst>
              <a:ext uri="{FF2B5EF4-FFF2-40B4-BE49-F238E27FC236}">
                <a16:creationId xmlns:a16="http://schemas.microsoft.com/office/drawing/2014/main" id="{72094D30-8E66-4C43-3A8A-175236D1CA16}"/>
              </a:ext>
            </a:extLst>
          </p:cNvPr>
          <p:cNvPicPr>
            <a:picLocks noChangeAspect="1"/>
          </p:cNvPicPr>
          <p:nvPr/>
        </p:nvPicPr>
        <p:blipFill>
          <a:blip r:embed="rId16"/>
          <a:stretch>
            <a:fillRect/>
          </a:stretch>
        </p:blipFill>
        <p:spPr>
          <a:xfrm>
            <a:off x="1167700" y="1077512"/>
            <a:ext cx="6803840" cy="2785337"/>
          </a:xfrm>
          <a:prstGeom prst="rect">
            <a:avLst/>
          </a:prstGeom>
        </p:spPr>
      </p:pic>
    </p:spTree>
    <p:extLst>
      <p:ext uri="{BB962C8B-B14F-4D97-AF65-F5344CB8AC3E}">
        <p14:creationId xmlns:p14="http://schemas.microsoft.com/office/powerpoint/2010/main" val="33836980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endParaRPr dirty="0"/>
          </a:p>
        </p:txBody>
      </p:sp>
      <p:sp>
        <p:nvSpPr>
          <p:cNvPr id="3" name="Content Placeholder 2"/>
          <p:cNvSpPr>
            <a:spLocks noGrp="1"/>
          </p:cNvSpPr>
          <p:nvPr>
            <p:ph idx="1"/>
          </p:nvPr>
        </p:nvSpPr>
        <p:spPr>
          <a:xfrm>
            <a:off x="469445" y="928079"/>
            <a:ext cx="7411812" cy="2084481"/>
          </a:xfrm>
        </p:spPr>
        <p:txBody>
          <a:bodyPr/>
          <a:lstStyle/>
          <a:p>
            <a:r>
              <a:rPr dirty="0"/>
              <a:t>Where do your </a:t>
            </a:r>
            <a:r>
              <a:rPr lang="en-US" dirty="0"/>
              <a:t>individual and team </a:t>
            </a:r>
            <a:r>
              <a:rPr dirty="0"/>
              <a:t>project</a:t>
            </a:r>
            <a:r>
              <a:rPr lang="en-US" dirty="0"/>
              <a:t>s</a:t>
            </a:r>
            <a:r>
              <a:rPr dirty="0"/>
              <a:t> go next?</a:t>
            </a:r>
          </a:p>
          <a:p>
            <a:endParaRPr dirty="0"/>
          </a:p>
          <a:p>
            <a:r>
              <a:rPr lang="en-US" b="1" dirty="0"/>
              <a:t>Individual: </a:t>
            </a:r>
          </a:p>
          <a:p>
            <a:pPr marL="801688" lvl="1" indent="-285750"/>
            <a:r>
              <a:rPr lang="en-US" dirty="0"/>
              <a:t>Appropriate identification rules-based automation</a:t>
            </a:r>
          </a:p>
          <a:p>
            <a:pPr marL="801688" lvl="1" indent="-285750"/>
            <a:r>
              <a:rPr lang="en-US" dirty="0"/>
              <a:t>Selection of appropriate automation spectrum model</a:t>
            </a:r>
            <a:endParaRPr dirty="0"/>
          </a:p>
          <a:p>
            <a:r>
              <a:rPr lang="en-US" b="1" dirty="0"/>
              <a:t>Team:</a:t>
            </a:r>
          </a:p>
          <a:p>
            <a:pPr marL="801688" lvl="1" indent="-285750"/>
            <a:r>
              <a:rPr lang="en-US" dirty="0"/>
              <a:t>Appropriate mix of RPA, Agent, and human in the loop</a:t>
            </a:r>
          </a:p>
          <a:p>
            <a:pPr marL="801688" lvl="1" indent="-285750"/>
            <a:r>
              <a:rPr lang="en-US" dirty="0"/>
              <a:t>Selection of best cases for agent decision enhancement </a:t>
            </a:r>
            <a:endParaRPr dirty="0"/>
          </a:p>
        </p:txBody>
      </p:sp>
    </p:spTree>
    <p:extLst>
      <p:ext uri="{BB962C8B-B14F-4D97-AF65-F5344CB8AC3E}">
        <p14:creationId xmlns:p14="http://schemas.microsoft.com/office/powerpoint/2010/main" val="292610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26F4-1A0F-5A21-D2F9-EA48EDED5EE5}"/>
              </a:ext>
            </a:extLst>
          </p:cNvPr>
          <p:cNvSpPr>
            <a:spLocks noGrp="1"/>
          </p:cNvSpPr>
          <p:nvPr>
            <p:ph type="title"/>
          </p:nvPr>
        </p:nvSpPr>
        <p:spPr/>
        <p:txBody>
          <a:bodyPr/>
          <a:lstStyle/>
          <a:p>
            <a:r>
              <a:rPr lang="en-US" dirty="0"/>
              <a:t>Workflows and Logic</a:t>
            </a:r>
          </a:p>
        </p:txBody>
      </p:sp>
      <p:sp>
        <p:nvSpPr>
          <p:cNvPr id="3" name="Content Placeholder 2">
            <a:extLst>
              <a:ext uri="{FF2B5EF4-FFF2-40B4-BE49-F238E27FC236}">
                <a16:creationId xmlns:a16="http://schemas.microsoft.com/office/drawing/2014/main" id="{8F9185C9-4034-FA23-E84A-106F868F2B3C}"/>
              </a:ext>
            </a:extLst>
          </p:cNvPr>
          <p:cNvSpPr>
            <a:spLocks noGrp="1"/>
          </p:cNvSpPr>
          <p:nvPr>
            <p:ph idx="1"/>
          </p:nvPr>
        </p:nvSpPr>
        <p:spPr>
          <a:xfrm>
            <a:off x="469445" y="1083527"/>
            <a:ext cx="7291380" cy="2084481"/>
          </a:xfrm>
        </p:spPr>
        <p:txBody>
          <a:bodyPr/>
          <a:lstStyle/>
          <a:p>
            <a:pPr marL="285750" indent="-285750">
              <a:buFont typeface="Wingdings" panose="05000000000000000000" pitchFamily="2" charset="2"/>
              <a:buChar char="ü"/>
            </a:pPr>
            <a:r>
              <a:rPr lang="en-US" dirty="0"/>
              <a:t>Inputs: Web-scraped data, spreadsheet data</a:t>
            </a:r>
          </a:p>
          <a:p>
            <a:pPr marL="285750" indent="-285750">
              <a:buFont typeface="Wingdings" panose="05000000000000000000" pitchFamily="2" charset="2"/>
              <a:buChar char="ü"/>
            </a:pPr>
            <a:r>
              <a:rPr lang="en-US" dirty="0"/>
              <a:t>Loops: For each row; </a:t>
            </a:r>
            <a:r>
              <a:rPr lang="en-US" dirty="0" err="1"/>
              <a:t>CurrentRow</a:t>
            </a:r>
            <a:r>
              <a:rPr lang="en-US" dirty="0"/>
              <a:t>(“Header”)</a:t>
            </a:r>
          </a:p>
          <a:p>
            <a:pPr marL="285750" indent="-285750">
              <a:buFont typeface="Wingdings" panose="05000000000000000000" pitchFamily="2" charset="2"/>
              <a:buChar char="ü"/>
            </a:pPr>
            <a:r>
              <a:rPr lang="en-US" dirty="0"/>
              <a:t>Outputs: Spreadsheet, email</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
            </a:pPr>
            <a:r>
              <a:rPr lang="en-US" dirty="0"/>
              <a:t>Cleaning steps appear logical</a:t>
            </a:r>
          </a:p>
          <a:p>
            <a:pPr marL="285750" indent="-285750">
              <a:buFont typeface="Wingdings" panose="05000000000000000000" pitchFamily="2" charset="2"/>
              <a:buChar char="§"/>
            </a:pPr>
            <a:r>
              <a:rPr lang="en-US" dirty="0"/>
              <a:t>Workflows logical</a:t>
            </a:r>
          </a:p>
          <a:p>
            <a:pPr marL="285750" indent="-285750">
              <a:buFont typeface="Wingdings" panose="05000000000000000000" pitchFamily="2" charset="2"/>
              <a:buChar char="§"/>
            </a:pPr>
            <a:r>
              <a:rPr lang="en-US" dirty="0"/>
              <a:t>Need to continue to ID the activities/tools in workflows</a:t>
            </a:r>
          </a:p>
          <a:p>
            <a:pPr marL="801688" lvl="1" indent="-285750">
              <a:buFont typeface="Wingdings" panose="05000000000000000000" pitchFamily="2" charset="2"/>
              <a:buChar char="§"/>
            </a:pPr>
            <a:r>
              <a:rPr lang="en-US" b="1" dirty="0">
                <a:solidFill>
                  <a:schemeClr val="tx2"/>
                </a:solidFill>
              </a:rPr>
              <a:t>Data cleaning in VB (using assign) – Wednesday </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4173753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E9F3-38A0-2DFD-5191-516A3CD89061}"/>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FAF5FBA-226E-20F0-DF3F-4DFF696F2ADA}"/>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2D11247B-A51B-E12C-50BA-67E684D749F5}"/>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0E08F63B-8B83-7511-E1EF-EFCCEA54FFFA}"/>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801688" lvl="1" indent="-285750"/>
            <a:r>
              <a:rPr lang="en-US" dirty="0">
                <a:solidFill>
                  <a:schemeClr val="tx1">
                    <a:lumMod val="50000"/>
                    <a:lumOff val="50000"/>
                  </a:schemeClr>
                </a:solidFill>
              </a:rPr>
              <a:t>Workflows and Logic</a:t>
            </a:r>
          </a:p>
          <a:p>
            <a:pPr marL="285750" indent="-285750">
              <a:buFont typeface="Arial" panose="020B0604020202020204" pitchFamily="34" charset="0"/>
              <a:buChar char="•"/>
            </a:pPr>
            <a:r>
              <a:rPr lang="en-US" b="1" dirty="0">
                <a:solidFill>
                  <a:schemeClr val="tx2"/>
                </a:solidFill>
              </a:rPr>
              <a:t>Individual RPA Workshop</a:t>
            </a:r>
          </a:p>
          <a:p>
            <a:pPr marL="801688" lvl="1" indent="-285750"/>
            <a:r>
              <a:rPr lang="en-US" b="1" dirty="0">
                <a:solidFill>
                  <a:schemeClr val="tx2"/>
                </a:solidFill>
              </a:rPr>
              <a:t>Add comments </a:t>
            </a:r>
          </a:p>
          <a:p>
            <a:pPr marL="801688" lvl="1" indent="-285750"/>
            <a:r>
              <a:rPr lang="en-US" b="1" dirty="0">
                <a:solidFill>
                  <a:schemeClr val="tx2"/>
                </a:solidFill>
              </a:rPr>
              <a:t>Add activities</a:t>
            </a:r>
          </a:p>
          <a:p>
            <a:pPr marL="801688" lvl="1" indent="-285750"/>
            <a:r>
              <a:rPr lang="en-US" b="1" dirty="0">
                <a:solidFill>
                  <a:schemeClr val="tx2"/>
                </a:solidFill>
              </a:rPr>
              <a:t>Add logging steps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865305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C2590-AC66-958B-3144-4569A0F35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FB6E9-5E5F-779C-262E-17791DF1C752}"/>
              </a:ext>
            </a:extLst>
          </p:cNvPr>
          <p:cNvSpPr>
            <a:spLocks noGrp="1"/>
          </p:cNvSpPr>
          <p:nvPr>
            <p:ph type="title"/>
          </p:nvPr>
        </p:nvSpPr>
        <p:spPr/>
        <p:txBody>
          <a:bodyPr/>
          <a:lstStyle/>
          <a:p>
            <a:r>
              <a:rPr lang="en-US" dirty="0"/>
              <a:t>Individual RPA Workshop</a:t>
            </a:r>
            <a:endParaRPr dirty="0"/>
          </a:p>
        </p:txBody>
      </p:sp>
      <p:sp>
        <p:nvSpPr>
          <p:cNvPr id="3" name="Content Placeholder 2">
            <a:extLst>
              <a:ext uri="{FF2B5EF4-FFF2-40B4-BE49-F238E27FC236}">
                <a16:creationId xmlns:a16="http://schemas.microsoft.com/office/drawing/2014/main" id="{BD76EB7A-90AF-C53C-AFD0-4957E3565B5F}"/>
              </a:ext>
            </a:extLst>
          </p:cNvPr>
          <p:cNvSpPr>
            <a:spLocks noGrp="1"/>
          </p:cNvSpPr>
          <p:nvPr>
            <p:ph idx="1"/>
          </p:nvPr>
        </p:nvSpPr>
        <p:spPr>
          <a:xfrm>
            <a:off x="469445" y="928079"/>
            <a:ext cx="7411812" cy="2084481"/>
          </a:xfrm>
        </p:spPr>
        <p:txBody>
          <a:bodyPr/>
          <a:lstStyle/>
          <a:p>
            <a:r>
              <a:rPr lang="en-US" dirty="0"/>
              <a:t>By the end of class, you should be working on your finalized workflow you plan to submit to the Individual RPA Assignment. </a:t>
            </a:r>
          </a:p>
          <a:p>
            <a:endParaRPr lang="en-US" dirty="0"/>
          </a:p>
          <a:p>
            <a:pPr marL="285750" indent="-285750">
              <a:buFont typeface="Wingdings" panose="05000000000000000000" pitchFamily="2" charset="2"/>
              <a:buChar char="ü"/>
            </a:pPr>
            <a:r>
              <a:rPr lang="en-US" dirty="0"/>
              <a:t>Feasibility tested</a:t>
            </a:r>
          </a:p>
          <a:p>
            <a:pPr marL="285750" indent="-285750">
              <a:buFont typeface="Wingdings" panose="05000000000000000000" pitchFamily="2" charset="2"/>
              <a:buChar char="ü"/>
            </a:pPr>
            <a:r>
              <a:rPr lang="en-US" dirty="0"/>
              <a:t>Logical Workflow</a:t>
            </a:r>
          </a:p>
          <a:p>
            <a:pPr marL="285750" indent="-285750">
              <a:buFont typeface="Wingdings" panose="05000000000000000000" pitchFamily="2" charset="2"/>
              <a:buChar char="ü"/>
            </a:pPr>
            <a:r>
              <a:rPr lang="en-US" dirty="0"/>
              <a:t>Some to all activities scoped out</a:t>
            </a:r>
          </a:p>
          <a:p>
            <a:pPr marL="285750" indent="-285750">
              <a:buFont typeface="Wingdings" panose="05000000000000000000" pitchFamily="2" charset="2"/>
              <a:buChar char="ü"/>
            </a:pPr>
            <a:r>
              <a:rPr lang="en-US" dirty="0"/>
              <a:t>Logging started (see example)</a:t>
            </a:r>
            <a:endParaRPr dirty="0"/>
          </a:p>
        </p:txBody>
      </p:sp>
    </p:spTree>
    <p:extLst>
      <p:ext uri="{BB962C8B-B14F-4D97-AF65-F5344CB8AC3E}">
        <p14:creationId xmlns:p14="http://schemas.microsoft.com/office/powerpoint/2010/main" val="353221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8DEB-0CCB-270D-8D76-3C2D080820CE}"/>
              </a:ext>
            </a:extLst>
          </p:cNvPr>
          <p:cNvSpPr>
            <a:spLocks noGrp="1"/>
          </p:cNvSpPr>
          <p:nvPr>
            <p:ph type="title"/>
          </p:nvPr>
        </p:nvSpPr>
        <p:spPr/>
        <p:txBody>
          <a:bodyPr/>
          <a:lstStyle/>
          <a:p>
            <a:r>
              <a:rPr lang="en-US" dirty="0"/>
              <a:t>Submission checklist</a:t>
            </a:r>
          </a:p>
        </p:txBody>
      </p:sp>
      <p:sp>
        <p:nvSpPr>
          <p:cNvPr id="3" name="Content Placeholder 2">
            <a:extLst>
              <a:ext uri="{FF2B5EF4-FFF2-40B4-BE49-F238E27FC236}">
                <a16:creationId xmlns:a16="http://schemas.microsoft.com/office/drawing/2014/main" id="{A31BAAD2-4C71-0E88-3EA9-2A8B4B7C7A27}"/>
              </a:ext>
            </a:extLst>
          </p:cNvPr>
          <p:cNvSpPr>
            <a:spLocks noGrp="1"/>
          </p:cNvSpPr>
          <p:nvPr>
            <p:ph sz="quarter" idx="10"/>
          </p:nvPr>
        </p:nvSpPr>
        <p:spPr>
          <a:xfrm>
            <a:off x="285825" y="991792"/>
            <a:ext cx="8574733" cy="3675365"/>
          </a:xfrm>
        </p:spPr>
        <p:txBody>
          <a:bodyPr/>
          <a:lstStyle/>
          <a:p>
            <a:pPr marL="285750" indent="-285750">
              <a:buFont typeface="Wingdings" panose="05000000000000000000" pitchFamily="2" charset="2"/>
              <a:buChar char="ü"/>
            </a:pPr>
            <a:r>
              <a:rPr lang="en-US" dirty="0"/>
              <a:t>Build your RPA solution in UiPath Cloud Studio Web</a:t>
            </a:r>
          </a:p>
          <a:p>
            <a:pPr marL="285750" indent="-285750">
              <a:buFont typeface="Wingdings" panose="05000000000000000000" pitchFamily="2" charset="2"/>
              <a:buChar char="ü"/>
            </a:pPr>
            <a:r>
              <a:rPr lang="en-US" dirty="0"/>
              <a:t>Save it as an *.</a:t>
            </a:r>
            <a:r>
              <a:rPr lang="en-US" dirty="0" err="1"/>
              <a:t>uip</a:t>
            </a:r>
            <a:r>
              <a:rPr lang="en-US" dirty="0"/>
              <a:t> or *</a:t>
            </a:r>
            <a:r>
              <a:rPr lang="en-US" dirty="0" err="1"/>
              <a:t>uis</a:t>
            </a:r>
            <a:r>
              <a:rPr lang="en-US" dirty="0"/>
              <a:t> file (the three vertical dot menu next to the solution, choose </a:t>
            </a:r>
            <a:r>
              <a:rPr lang="en-US" b="1" dirty="0">
                <a:solidFill>
                  <a:schemeClr val="tx2"/>
                </a:solidFill>
              </a:rPr>
              <a:t>Download Solution</a:t>
            </a:r>
            <a:r>
              <a:rPr lang="en-US" dirty="0"/>
              <a:t>)</a:t>
            </a:r>
          </a:p>
          <a:p>
            <a:pPr marL="285750" indent="-285750">
              <a:buFont typeface="Wingdings" panose="05000000000000000000" pitchFamily="2" charset="2"/>
              <a:buChar char="ü"/>
            </a:pPr>
            <a:r>
              <a:rPr lang="en-US" dirty="0"/>
              <a:t>Set up Zoom or other video software to record your video. Speak to the bot’s purpose and benefits on camera with you visible, run the bot with screen being captured showing the bot operating. </a:t>
            </a:r>
          </a:p>
          <a:p>
            <a:pPr marL="801688" lvl="1" indent="-285750">
              <a:buFont typeface="Wingdings" panose="05000000000000000000" pitchFamily="2" charset="2"/>
              <a:buChar char="ü"/>
            </a:pPr>
            <a:r>
              <a:rPr lang="en-US" dirty="0"/>
              <a:t>Discuss any inputs or outputs required for the bot.</a:t>
            </a:r>
          </a:p>
          <a:p>
            <a:pPr marL="801688" lvl="1" indent="-285750">
              <a:buFont typeface="Wingdings" panose="05000000000000000000" pitchFamily="2" charset="2"/>
              <a:buChar char="ü"/>
            </a:pPr>
            <a:r>
              <a:rPr lang="en-US" dirty="0"/>
              <a:t>Use Efficiency (hours saved) and effectiveness (errors avoided).</a:t>
            </a:r>
          </a:p>
          <a:p>
            <a:pPr marL="801688" lvl="1" indent="-285750">
              <a:buFont typeface="Wingdings" panose="05000000000000000000" pitchFamily="2" charset="2"/>
              <a:buChar char="ü"/>
            </a:pPr>
            <a:r>
              <a:rPr lang="en-US" dirty="0"/>
              <a:t>Save your video recording locally.</a:t>
            </a:r>
          </a:p>
          <a:p>
            <a:pPr marL="285750" indent="-285750">
              <a:buFont typeface="Wingdings" panose="05000000000000000000" pitchFamily="2" charset="2"/>
              <a:buChar char="ü"/>
            </a:pPr>
            <a:r>
              <a:rPr lang="en-US" dirty="0"/>
              <a:t>Download copies of anything required to run the bot (inputs </a:t>
            </a:r>
            <a:r>
              <a:rPr lang="en-US" dirty="0" err="1"/>
              <a:t>etc</a:t>
            </a:r>
            <a:r>
              <a:rPr lang="en-US" dirty="0"/>
              <a:t>).</a:t>
            </a:r>
          </a:p>
          <a:p>
            <a:pPr marL="285750" indent="-285750">
              <a:buFont typeface="Wingdings" panose="05000000000000000000" pitchFamily="2" charset="2"/>
              <a:buChar char="ü"/>
            </a:pPr>
            <a:r>
              <a:rPr lang="en-US" dirty="0"/>
              <a:t>Zip all the files together (UiPath solution file, video, inputs).</a:t>
            </a:r>
          </a:p>
        </p:txBody>
      </p:sp>
    </p:spTree>
    <p:extLst>
      <p:ext uri="{BB962C8B-B14F-4D97-AF65-F5344CB8AC3E}">
        <p14:creationId xmlns:p14="http://schemas.microsoft.com/office/powerpoint/2010/main" val="1783616273"/>
      </p:ext>
    </p:extLst>
  </p:cSld>
  <p:clrMapOvr>
    <a:masterClrMapping/>
  </p:clrMapOvr>
</p:sld>
</file>

<file path=ppt/theme/theme1.xml><?xml version="1.0" encoding="utf-8"?>
<a:theme xmlns:a="http://schemas.openxmlformats.org/drawingml/2006/main" name="2025 Foster Template">
  <a:themeElements>
    <a:clrScheme name="2025 Foster">
      <a:dk1>
        <a:srgbClr val="000000"/>
      </a:dk1>
      <a:lt1>
        <a:srgbClr val="FFFFFF"/>
      </a:lt1>
      <a:dk2>
        <a:srgbClr val="32006E"/>
      </a:dk2>
      <a:lt2>
        <a:srgbClr val="FFFFFF"/>
      </a:lt2>
      <a:accent1>
        <a:srgbClr val="B7A579"/>
      </a:accent1>
      <a:accent2>
        <a:srgbClr val="8C51FF"/>
      </a:accent2>
      <a:accent3>
        <a:srgbClr val="917B4C"/>
      </a:accent3>
      <a:accent4>
        <a:srgbClr val="000000"/>
      </a:accent4>
      <a:accent5>
        <a:srgbClr val="D6D5E6"/>
      </a:accent5>
      <a:accent6>
        <a:srgbClr val="C1BAEB"/>
      </a:accent6>
      <a:hlink>
        <a:srgbClr val="6A44AC"/>
      </a:hlink>
      <a:folHlink>
        <a:srgbClr val="6A45AB"/>
      </a:folHlink>
    </a:clrScheme>
    <a:fontScheme name="Custom 1">
      <a:majorFont>
        <a:latin typeface="Encode Sans Normal"/>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extLst>
    <a:ext uri="{05A4C25C-085E-4340-85A3-A5531E510DB2}">
      <thm15:themeFamily xmlns:thm15="http://schemas.microsoft.com/office/thememl/2012/main" name="Presentation1" id="{C83D68AC-D092-DE4D-91CD-78B5B2F14BB7}" vid="{76B0F23E-65E1-BF4F-AD56-3242312FE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e08c221-0eca-4d51-ae15-1dc733eb7f09">
      <Terms xmlns="http://schemas.microsoft.com/office/infopath/2007/PartnerControls"/>
    </lcf76f155ced4ddcb4097134ff3c332f>
    <TaxCatchAll xmlns="ab06a5aa-8e31-4bdb-9b13-38c58a92ec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02147D869F5D4A8DCDB203BDC4D329" ma:contentTypeVersion="15" ma:contentTypeDescription="Create a new document." ma:contentTypeScope="" ma:versionID="f17a597da68fab695020270d6a7086cb">
  <xsd:schema xmlns:xsd="http://www.w3.org/2001/XMLSchema" xmlns:xs="http://www.w3.org/2001/XMLSchema" xmlns:p="http://schemas.microsoft.com/office/2006/metadata/properties" xmlns:ns2="3e08c221-0eca-4d51-ae15-1dc733eb7f09" xmlns:ns3="59ca73c7-24b6-45ce-ba44-a049ea6a0300" xmlns:ns4="ab06a5aa-8e31-4bdb-9b13-38c58a92ec8a" targetNamespace="http://schemas.microsoft.com/office/2006/metadata/properties" ma:root="true" ma:fieldsID="50ee8e58bc979c30809c6ae6bdc56957" ns2:_="" ns3:_="" ns4:_="">
    <xsd:import namespace="3e08c221-0eca-4d51-ae15-1dc733eb7f09"/>
    <xsd:import namespace="59ca73c7-24b6-45ce-ba44-a049ea6a0300"/>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8c221-0eca-4d51-ae15-1dc733eb7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ca73c7-24b6-45ce-ba44-a049ea6a030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6e45dac-407b-4abe-b599-ada99fe8f0c3}" ma:internalName="TaxCatchAll" ma:showField="CatchAllData" ma:web="59ca73c7-24b6-45ce-ba44-a049ea6a03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E56C4E-BE7C-4EF0-9A58-932F2D9A29D2}">
  <ds:schemaRefs>
    <ds:schemaRef ds:uri="http://schemas.microsoft.com/office/2006/documentManagement/types"/>
    <ds:schemaRef ds:uri="http://schemas.microsoft.com/office/infopath/2007/PartnerControls"/>
    <ds:schemaRef ds:uri="http://purl.org/dc/elements/1.1/"/>
    <ds:schemaRef ds:uri="3e08c221-0eca-4d51-ae15-1dc733eb7f09"/>
    <ds:schemaRef ds:uri="http://purl.org/dc/dcmitype/"/>
    <ds:schemaRef ds:uri="http://schemas.microsoft.com/office/2006/metadata/properties"/>
    <ds:schemaRef ds:uri="http://schemas.openxmlformats.org/package/2006/metadata/core-properties"/>
    <ds:schemaRef ds:uri="http://purl.org/dc/terms/"/>
    <ds:schemaRef ds:uri="ab06a5aa-8e31-4bdb-9b13-38c58a92ec8a"/>
    <ds:schemaRef ds:uri="59ca73c7-24b6-45ce-ba44-a049ea6a0300"/>
    <ds:schemaRef ds:uri="http://www.w3.org/XML/1998/namespace"/>
  </ds:schemaRefs>
</ds:datastoreItem>
</file>

<file path=customXml/itemProps2.xml><?xml version="1.0" encoding="utf-8"?>
<ds:datastoreItem xmlns:ds="http://schemas.openxmlformats.org/officeDocument/2006/customXml" ds:itemID="{8187960B-CFD5-4D75-AB4F-AC2F70658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8c221-0eca-4d51-ae15-1dc733eb7f09"/>
    <ds:schemaRef ds:uri="59ca73c7-24b6-45ce-ba44-a049ea6a0300"/>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FAB5FD-9BA7-405C-859C-9F45E41B0168}">
  <ds:schemaRefs>
    <ds:schemaRef ds:uri="http://schemas.microsoft.com/sharepoint/v3/contenttype/form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442</TotalTime>
  <Words>563</Words>
  <Application>Microsoft Office PowerPoint</Application>
  <PresentationFormat>On-screen Show (16:9)</PresentationFormat>
  <Paragraphs>86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Encode Sans Normal ExtraBold</vt:lpstr>
      <vt:lpstr>Arial</vt:lpstr>
      <vt:lpstr>Uni Sans Regular</vt:lpstr>
      <vt:lpstr>Open Sans Light</vt:lpstr>
      <vt:lpstr>Calibri</vt:lpstr>
      <vt:lpstr>Wingdings</vt:lpstr>
      <vt:lpstr>HelveticaNeueLT Pro 55 Roman</vt:lpstr>
      <vt:lpstr>Encode Sans Normal Medium</vt:lpstr>
      <vt:lpstr>Open Sans</vt:lpstr>
      <vt:lpstr>2025 Foster Template</vt:lpstr>
      <vt:lpstr>Individual RPA Workshop</vt:lpstr>
      <vt:lpstr>What will we do today?</vt:lpstr>
      <vt:lpstr>Course Diagram (high-level)</vt:lpstr>
      <vt:lpstr>PowerPoint Presentation</vt:lpstr>
      <vt:lpstr>Looking ahead</vt:lpstr>
      <vt:lpstr>Workflows and Logic</vt:lpstr>
      <vt:lpstr>What will we do today?</vt:lpstr>
      <vt:lpstr>Individual RPA Workshop</vt:lpstr>
      <vt:lpstr>Submission checklist</vt:lpstr>
      <vt:lpstr>Where we will go next</vt:lpstr>
      <vt:lpstr>PowerPoint Presentation</vt:lpstr>
    </vt:vector>
  </TitlesOfParts>
  <Manager/>
  <Company>UW Foster School of Business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Foster Template</dc:title>
  <dc:subject/>
  <dc:creator>Stephanie Hennessy</dc:creator>
  <cp:keywords>PowerPoint, Template</cp:keywords>
  <dc:description/>
  <cp:lastModifiedBy>Asher Curtis</cp:lastModifiedBy>
  <cp:revision>13</cp:revision>
  <cp:lastPrinted>2026-04-27T17:00:02Z</cp:lastPrinted>
  <dcterms:created xsi:type="dcterms:W3CDTF">2026-02-18T18:51:35Z</dcterms:created>
  <dcterms:modified xsi:type="dcterms:W3CDTF">2026-04-27T17:01:09Z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0x010100CC02147D869F5D4A8DCDB203BDC4D329</vt:lpwstr>
  </property>
  <property fmtid="{D5CDD505-2E9C-101B-9397-08002B2CF9AE}" pid="3" name="ImageCreateDate">
    <vt:lpwstr/>
  </property>
  <property fmtid="{D5CDD505-2E9C-101B-9397-08002B2CF9AE}" pid="4" name="Foster Site Scope">
    <vt:lpwstr>Intranet</vt:lpwstr>
  </property>
  <property fmtid="{D5CDD505-2E9C-101B-9397-08002B2CF9AE}" pid="5" name="Foster Permission Form">
    <vt:lpwstr/>
  </property>
  <property fmtid="{D5CDD505-2E9C-101B-9397-08002B2CF9AE}" pid="6" name="This needs to be set to identify the intended use of this image.  Examples would be &quot;Homepage&quot; or &quot;Program Cent">
    <vt:lpwstr/>
  </property>
  <property fmtid="{D5CDD505-2E9C-101B-9397-08002B2CF9AE}" pid="7" name="Page Location">
    <vt:lpwstr>Brand</vt:lpwstr>
  </property>
  <property fmtid="{D5CDD505-2E9C-101B-9397-08002B2CF9AE}" pid="8" name="Caption">
    <vt:lpwstr/>
  </property>
  <property fmtid="{D5CDD505-2E9C-101B-9397-08002B2CF9AE}" pid="9" name="Source Image">
    <vt:lpwstr/>
  </property>
  <property fmtid="{D5CDD505-2E9C-101B-9397-08002B2CF9AE}" pid="10" name="Comments">
    <vt:lpwstr/>
  </property>
  <property fmtid="{D5CDD505-2E9C-101B-9397-08002B2CF9AE}" pid="11" name="Order">
    <vt:r8>2700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MediaServiceImageTags">
    <vt:lpwstr/>
  </property>
</Properties>
</file>