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30"/>
  </p:notesMasterIdLst>
  <p:handoutMasterIdLst>
    <p:handoutMasterId r:id="rId31"/>
  </p:handoutMasterIdLst>
  <p:sldIdLst>
    <p:sldId id="363" r:id="rId5"/>
    <p:sldId id="398" r:id="rId6"/>
    <p:sldId id="413" r:id="rId7"/>
    <p:sldId id="265" r:id="rId8"/>
    <p:sldId id="275" r:id="rId9"/>
    <p:sldId id="641" r:id="rId10"/>
    <p:sldId id="943" r:id="rId11"/>
    <p:sldId id="940" r:id="rId12"/>
    <p:sldId id="936" r:id="rId13"/>
    <p:sldId id="937" r:id="rId14"/>
    <p:sldId id="941" r:id="rId15"/>
    <p:sldId id="944" r:id="rId16"/>
    <p:sldId id="948" r:id="rId17"/>
    <p:sldId id="949" r:id="rId18"/>
    <p:sldId id="947" r:id="rId19"/>
    <p:sldId id="938" r:id="rId20"/>
    <p:sldId id="939" r:id="rId21"/>
    <p:sldId id="946" r:id="rId22"/>
    <p:sldId id="945" r:id="rId23"/>
    <p:sldId id="950" r:id="rId24"/>
    <p:sldId id="952" r:id="rId25"/>
    <p:sldId id="953" r:id="rId26"/>
    <p:sldId id="951" r:id="rId27"/>
    <p:sldId id="954" r:id="rId28"/>
    <p:sldId id="412" r:id="rId29"/>
  </p:sldIdLst>
  <p:sldSz cx="9144000" cy="5143500" type="screen16x9"/>
  <p:notesSz cx="7315200" cy="9601200"/>
  <p:embeddedFontLst>
    <p:embeddedFont>
      <p:font typeface="Encode Sans Normal ExtraBold" panose="02000000000000000000" pitchFamily="2" charset="0"/>
      <p:bold r:id="rId32"/>
    </p:embeddedFont>
    <p:embeddedFont>
      <p:font typeface="Encode Sans Normal Medium" panose="02000000000000000000" pitchFamily="2" charset="0"/>
      <p:regular r:id="rId33"/>
    </p:embeddedFont>
    <p:embeddedFont>
      <p:font typeface="Open Sans" panose="020B0606030504020204" pitchFamily="34" charset="0"/>
      <p:regular r:id="rId34"/>
      <p:bold r:id="rId35"/>
      <p:italic r:id="rId36"/>
      <p:boldItalic r:id="rId37"/>
    </p:embeddedFont>
    <p:embeddedFont>
      <p:font typeface="Open Sans Light" panose="020B0306030504020204" pitchFamily="34" charset="0"/>
      <p:regular r:id="rId38"/>
      <p:italic r:id="rId39"/>
    </p:embeddedFont>
  </p:embeddedFontLst>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Slide Template" id="{8D555BDC-712A-D847-BE44-26DF3EC466F7}">
          <p14:sldIdLst>
            <p14:sldId id="363"/>
            <p14:sldId id="398"/>
            <p14:sldId id="413"/>
            <p14:sldId id="265"/>
            <p14:sldId id="275"/>
            <p14:sldId id="641"/>
            <p14:sldId id="943"/>
            <p14:sldId id="940"/>
            <p14:sldId id="936"/>
            <p14:sldId id="937"/>
            <p14:sldId id="941"/>
            <p14:sldId id="944"/>
            <p14:sldId id="948"/>
            <p14:sldId id="949"/>
            <p14:sldId id="947"/>
            <p14:sldId id="938"/>
            <p14:sldId id="939"/>
            <p14:sldId id="946"/>
            <p14:sldId id="945"/>
            <p14:sldId id="950"/>
            <p14:sldId id="952"/>
            <p14:sldId id="953"/>
            <p14:sldId id="951"/>
            <p14:sldId id="954"/>
            <p14:sldId id="41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guide id="4" pos="228">
          <p15:clr>
            <a:srgbClr val="A4A3A4"/>
          </p15:clr>
        </p15:guide>
        <p15:guide id="5" pos="2887">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9F29"/>
    <a:srgbClr val="32006E"/>
    <a:srgbClr val="361F6D"/>
    <a:srgbClr val="412985"/>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065028-3A38-458B-8BF2-5E3621B7A61E}" v="33" dt="2026-05-04T16:57:14.9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92"/>
    <p:restoredTop sz="78716" autoAdjust="0"/>
  </p:normalViewPr>
  <p:slideViewPr>
    <p:cSldViewPr snapToGrid="0">
      <p:cViewPr varScale="1">
        <p:scale>
          <a:sx n="165" d="100"/>
          <a:sy n="165" d="100"/>
        </p:scale>
        <p:origin x="4452" y="138"/>
      </p:cViewPr>
      <p:guideLst>
        <p:guide orient="horz" pos="2160"/>
        <p:guide pos="2880"/>
        <p:guide orient="horz" pos="1620"/>
        <p:guide pos="228"/>
        <p:guide pos="2887"/>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5320" y="152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8.fntdata"/><Relationship Id="rId21" Type="http://schemas.openxmlformats.org/officeDocument/2006/relationships/slide" Target="slides/slide17.xml"/><Relationship Id="rId34" Type="http://schemas.openxmlformats.org/officeDocument/2006/relationships/font" Target="fonts/font3.fntdata"/><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font" Target="fonts/font7.fntdata"/><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er Curtis" userId="494c4f5b-6d11-415a-9d9e-829c1135aa91" providerId="ADAL" clId="{FDEDEEF3-7275-4161-A24C-7071BE30F9A7}"/>
    <pc:docChg chg="undo custSel addSld delSld modSld sldOrd modSection">
      <pc:chgData name="Asher Curtis" userId="494c4f5b-6d11-415a-9d9e-829c1135aa91" providerId="ADAL" clId="{FDEDEEF3-7275-4161-A24C-7071BE30F9A7}" dt="2026-05-04T16:59:03.626" v="2354" actId="6549"/>
      <pc:docMkLst>
        <pc:docMk/>
      </pc:docMkLst>
      <pc:sldChg chg="modSp mod">
        <pc:chgData name="Asher Curtis" userId="494c4f5b-6d11-415a-9d9e-829c1135aa91" providerId="ADAL" clId="{FDEDEEF3-7275-4161-A24C-7071BE30F9A7}" dt="2026-05-04T15:27:57.677" v="4" actId="6549"/>
        <pc:sldMkLst>
          <pc:docMk/>
          <pc:sldMk cId="1539642645" sldId="363"/>
        </pc:sldMkLst>
        <pc:spChg chg="mod">
          <ac:chgData name="Asher Curtis" userId="494c4f5b-6d11-415a-9d9e-829c1135aa91" providerId="ADAL" clId="{FDEDEEF3-7275-4161-A24C-7071BE30F9A7}" dt="2026-05-04T15:13:38.282" v="1" actId="20577"/>
          <ac:spMkLst>
            <pc:docMk/>
            <pc:sldMk cId="1539642645" sldId="363"/>
            <ac:spMk id="2" creationId="{F26B0663-EF24-1647-73F5-01EDE88C8B76}"/>
          </ac:spMkLst>
        </pc:spChg>
        <pc:spChg chg="mod">
          <ac:chgData name="Asher Curtis" userId="494c4f5b-6d11-415a-9d9e-829c1135aa91" providerId="ADAL" clId="{FDEDEEF3-7275-4161-A24C-7071BE30F9A7}" dt="2026-05-04T15:27:57.677" v="4" actId="6549"/>
          <ac:spMkLst>
            <pc:docMk/>
            <pc:sldMk cId="1539642645" sldId="363"/>
            <ac:spMk id="3" creationId="{6E1A986F-1CE3-AE6A-F426-F9525E84E6F9}"/>
          </ac:spMkLst>
        </pc:spChg>
      </pc:sldChg>
      <pc:sldChg chg="modSp mod">
        <pc:chgData name="Asher Curtis" userId="494c4f5b-6d11-415a-9d9e-829c1135aa91" providerId="ADAL" clId="{FDEDEEF3-7275-4161-A24C-7071BE30F9A7}" dt="2026-05-04T16:29:26.812" v="1257" actId="20577"/>
        <pc:sldMkLst>
          <pc:docMk/>
          <pc:sldMk cId="3277751441" sldId="398"/>
        </pc:sldMkLst>
        <pc:spChg chg="mod">
          <ac:chgData name="Asher Curtis" userId="494c4f5b-6d11-415a-9d9e-829c1135aa91" providerId="ADAL" clId="{FDEDEEF3-7275-4161-A24C-7071BE30F9A7}" dt="2026-05-04T16:29:26.812" v="1257" actId="20577"/>
          <ac:spMkLst>
            <pc:docMk/>
            <pc:sldMk cId="3277751441" sldId="398"/>
            <ac:spMk id="4" creationId="{AEC3D1FA-978D-54C1-2B87-4B1136B2B60E}"/>
          </ac:spMkLst>
        </pc:spChg>
      </pc:sldChg>
      <pc:sldChg chg="del">
        <pc:chgData name="Asher Curtis" userId="494c4f5b-6d11-415a-9d9e-829c1135aa91" providerId="ADAL" clId="{FDEDEEF3-7275-4161-A24C-7071BE30F9A7}" dt="2026-05-04T16:11:10.986" v="945" actId="47"/>
        <pc:sldMkLst>
          <pc:docMk/>
          <pc:sldMk cId="4292406331" sldId="415"/>
        </pc:sldMkLst>
      </pc:sldChg>
      <pc:sldChg chg="modSp mod ord">
        <pc:chgData name="Asher Curtis" userId="494c4f5b-6d11-415a-9d9e-829c1135aa91" providerId="ADAL" clId="{FDEDEEF3-7275-4161-A24C-7071BE30F9A7}" dt="2026-05-04T16:20:50.419" v="947" actId="108"/>
        <pc:sldMkLst>
          <pc:docMk/>
          <pc:sldMk cId="2417375323" sldId="641"/>
        </pc:sldMkLst>
        <pc:spChg chg="mod">
          <ac:chgData name="Asher Curtis" userId="494c4f5b-6d11-415a-9d9e-829c1135aa91" providerId="ADAL" clId="{FDEDEEF3-7275-4161-A24C-7071BE30F9A7}" dt="2026-05-04T16:20:50.419" v="947" actId="108"/>
          <ac:spMkLst>
            <pc:docMk/>
            <pc:sldMk cId="2417375323" sldId="641"/>
            <ac:spMk id="3" creationId="{8F9185C9-4034-FA23-E84A-106F868F2B3C}"/>
          </ac:spMkLst>
        </pc:spChg>
      </pc:sldChg>
      <pc:sldChg chg="del">
        <pc:chgData name="Asher Curtis" userId="494c4f5b-6d11-415a-9d9e-829c1135aa91" providerId="ADAL" clId="{FDEDEEF3-7275-4161-A24C-7071BE30F9A7}" dt="2026-05-04T16:10:59.560" v="944" actId="47"/>
        <pc:sldMkLst>
          <pc:docMk/>
          <pc:sldMk cId="2265073024" sldId="935"/>
        </pc:sldMkLst>
      </pc:sldChg>
      <pc:sldChg chg="modSp new mod">
        <pc:chgData name="Asher Curtis" userId="494c4f5b-6d11-415a-9d9e-829c1135aa91" providerId="ADAL" clId="{FDEDEEF3-7275-4161-A24C-7071BE30F9A7}" dt="2026-05-04T15:35:53.208" v="174" actId="20577"/>
        <pc:sldMkLst>
          <pc:docMk/>
          <pc:sldMk cId="470990781" sldId="936"/>
        </pc:sldMkLst>
        <pc:spChg chg="mod">
          <ac:chgData name="Asher Curtis" userId="494c4f5b-6d11-415a-9d9e-829c1135aa91" providerId="ADAL" clId="{FDEDEEF3-7275-4161-A24C-7071BE30F9A7}" dt="2026-05-04T15:31:52.241" v="110" actId="20577"/>
          <ac:spMkLst>
            <pc:docMk/>
            <pc:sldMk cId="470990781" sldId="936"/>
            <ac:spMk id="2" creationId="{9BD3C8B8-7AF0-4A3D-6069-52463AF12B56}"/>
          </ac:spMkLst>
        </pc:spChg>
        <pc:spChg chg="mod">
          <ac:chgData name="Asher Curtis" userId="494c4f5b-6d11-415a-9d9e-829c1135aa91" providerId="ADAL" clId="{FDEDEEF3-7275-4161-A24C-7071BE30F9A7}" dt="2026-05-04T15:35:53.208" v="174" actId="20577"/>
          <ac:spMkLst>
            <pc:docMk/>
            <pc:sldMk cId="470990781" sldId="936"/>
            <ac:spMk id="3" creationId="{7E5F41F5-A3A0-5314-8100-233C1AE0192B}"/>
          </ac:spMkLst>
        </pc:spChg>
        <pc:spChg chg="mod">
          <ac:chgData name="Asher Curtis" userId="494c4f5b-6d11-415a-9d9e-829c1135aa91" providerId="ADAL" clId="{FDEDEEF3-7275-4161-A24C-7071BE30F9A7}" dt="2026-05-04T15:31:45.809" v="99" actId="20577"/>
          <ac:spMkLst>
            <pc:docMk/>
            <pc:sldMk cId="470990781" sldId="936"/>
            <ac:spMk id="4" creationId="{990D9625-6E01-2311-438F-39D80E693B63}"/>
          </ac:spMkLst>
        </pc:spChg>
      </pc:sldChg>
      <pc:sldChg chg="modSp new mod">
        <pc:chgData name="Asher Curtis" userId="494c4f5b-6d11-415a-9d9e-829c1135aa91" providerId="ADAL" clId="{FDEDEEF3-7275-4161-A24C-7071BE30F9A7}" dt="2026-05-04T15:37:10.966" v="210" actId="14100"/>
        <pc:sldMkLst>
          <pc:docMk/>
          <pc:sldMk cId="1538355376" sldId="937"/>
        </pc:sldMkLst>
        <pc:spChg chg="mod">
          <ac:chgData name="Asher Curtis" userId="494c4f5b-6d11-415a-9d9e-829c1135aa91" providerId="ADAL" clId="{FDEDEEF3-7275-4161-A24C-7071BE30F9A7}" dt="2026-05-04T15:36:26.582" v="193" actId="20577"/>
          <ac:spMkLst>
            <pc:docMk/>
            <pc:sldMk cId="1538355376" sldId="937"/>
            <ac:spMk id="2" creationId="{EAD19056-CF0A-E736-8D50-34B551A34988}"/>
          </ac:spMkLst>
        </pc:spChg>
        <pc:spChg chg="mod">
          <ac:chgData name="Asher Curtis" userId="494c4f5b-6d11-415a-9d9e-829c1135aa91" providerId="ADAL" clId="{FDEDEEF3-7275-4161-A24C-7071BE30F9A7}" dt="2026-05-04T15:37:10.966" v="210" actId="14100"/>
          <ac:spMkLst>
            <pc:docMk/>
            <pc:sldMk cId="1538355376" sldId="937"/>
            <ac:spMk id="3" creationId="{DEE31D05-DEF0-38AC-00CE-910EDE511C27}"/>
          </ac:spMkLst>
        </pc:spChg>
        <pc:spChg chg="mod">
          <ac:chgData name="Asher Curtis" userId="494c4f5b-6d11-415a-9d9e-829c1135aa91" providerId="ADAL" clId="{FDEDEEF3-7275-4161-A24C-7071BE30F9A7}" dt="2026-05-04T15:36:43.654" v="209" actId="20577"/>
          <ac:spMkLst>
            <pc:docMk/>
            <pc:sldMk cId="1538355376" sldId="937"/>
            <ac:spMk id="4" creationId="{37CB5526-4DF2-B0B3-F684-044FBC082C14}"/>
          </ac:spMkLst>
        </pc:spChg>
      </pc:sldChg>
      <pc:sldChg chg="addSp delSp modSp new mod">
        <pc:chgData name="Asher Curtis" userId="494c4f5b-6d11-415a-9d9e-829c1135aa91" providerId="ADAL" clId="{FDEDEEF3-7275-4161-A24C-7071BE30F9A7}" dt="2026-05-04T16:08:33.801" v="912" actId="478"/>
        <pc:sldMkLst>
          <pc:docMk/>
          <pc:sldMk cId="3575773154" sldId="938"/>
        </pc:sldMkLst>
        <pc:spChg chg="del mod">
          <ac:chgData name="Asher Curtis" userId="494c4f5b-6d11-415a-9d9e-829c1135aa91" providerId="ADAL" clId="{FDEDEEF3-7275-4161-A24C-7071BE30F9A7}" dt="2026-05-04T16:08:33.801" v="912" actId="478"/>
          <ac:spMkLst>
            <pc:docMk/>
            <pc:sldMk cId="3575773154" sldId="938"/>
            <ac:spMk id="2" creationId="{72F4FF15-173F-765C-F78A-23056DE3A3ED}"/>
          </ac:spMkLst>
        </pc:spChg>
        <pc:spChg chg="add del">
          <ac:chgData name="Asher Curtis" userId="494c4f5b-6d11-415a-9d9e-829c1135aa91" providerId="ADAL" clId="{FDEDEEF3-7275-4161-A24C-7071BE30F9A7}" dt="2026-05-04T16:05:46.240" v="213" actId="478"/>
          <ac:spMkLst>
            <pc:docMk/>
            <pc:sldMk cId="3575773154" sldId="938"/>
            <ac:spMk id="4" creationId="{F2048ABA-245C-ADD1-87FF-FF36A17FDC69}"/>
          </ac:spMkLst>
        </pc:spChg>
        <pc:spChg chg="add del mod">
          <ac:chgData name="Asher Curtis" userId="494c4f5b-6d11-415a-9d9e-829c1135aa91" providerId="ADAL" clId="{FDEDEEF3-7275-4161-A24C-7071BE30F9A7}" dt="2026-05-04T16:07:07.143" v="894" actId="478"/>
          <ac:spMkLst>
            <pc:docMk/>
            <pc:sldMk cId="3575773154" sldId="938"/>
            <ac:spMk id="6" creationId="{E08CFA3E-91AA-854B-ED2C-C4D462F7FDB6}"/>
          </ac:spMkLst>
        </pc:spChg>
        <pc:spChg chg="add mod">
          <ac:chgData name="Asher Curtis" userId="494c4f5b-6d11-415a-9d9e-829c1135aa91" providerId="ADAL" clId="{FDEDEEF3-7275-4161-A24C-7071BE30F9A7}" dt="2026-05-04T16:08:19.882" v="910" actId="1076"/>
          <ac:spMkLst>
            <pc:docMk/>
            <pc:sldMk cId="3575773154" sldId="938"/>
            <ac:spMk id="8" creationId="{836CC8F1-73D1-41BB-2628-C266966E29C7}"/>
          </ac:spMkLst>
        </pc:spChg>
      </pc:sldChg>
      <pc:sldChg chg="addSp modSp new mod">
        <pc:chgData name="Asher Curtis" userId="494c4f5b-6d11-415a-9d9e-829c1135aa91" providerId="ADAL" clId="{FDEDEEF3-7275-4161-A24C-7071BE30F9A7}" dt="2026-05-04T16:09:22.996" v="927" actId="14100"/>
        <pc:sldMkLst>
          <pc:docMk/>
          <pc:sldMk cId="746528361" sldId="939"/>
        </pc:sldMkLst>
        <pc:spChg chg="add mod">
          <ac:chgData name="Asher Curtis" userId="494c4f5b-6d11-415a-9d9e-829c1135aa91" providerId="ADAL" clId="{FDEDEEF3-7275-4161-A24C-7071BE30F9A7}" dt="2026-05-04T16:09:22.996" v="927" actId="14100"/>
          <ac:spMkLst>
            <pc:docMk/>
            <pc:sldMk cId="746528361" sldId="939"/>
            <ac:spMk id="4" creationId="{8DA7E1EE-E6CF-8763-B1D1-1A5131D3769D}"/>
          </ac:spMkLst>
        </pc:spChg>
      </pc:sldChg>
      <pc:sldChg chg="modSp add mod">
        <pc:chgData name="Asher Curtis" userId="494c4f5b-6d11-415a-9d9e-829c1135aa91" providerId="ADAL" clId="{FDEDEEF3-7275-4161-A24C-7071BE30F9A7}" dt="2026-05-04T16:29:35.035" v="1258" actId="20577"/>
        <pc:sldMkLst>
          <pc:docMk/>
          <pc:sldMk cId="251762624" sldId="940"/>
        </pc:sldMkLst>
        <pc:spChg chg="mod">
          <ac:chgData name="Asher Curtis" userId="494c4f5b-6d11-415a-9d9e-829c1135aa91" providerId="ADAL" clId="{FDEDEEF3-7275-4161-A24C-7071BE30F9A7}" dt="2026-05-04T16:29:35.035" v="1258" actId="20577"/>
          <ac:spMkLst>
            <pc:docMk/>
            <pc:sldMk cId="251762624" sldId="940"/>
            <ac:spMk id="4" creationId="{F495D751-B8C0-98A9-D200-1E7679B88AEC}"/>
          </ac:spMkLst>
        </pc:spChg>
      </pc:sldChg>
      <pc:sldChg chg="modSp add mod">
        <pc:chgData name="Asher Curtis" userId="494c4f5b-6d11-415a-9d9e-829c1135aa91" providerId="ADAL" clId="{FDEDEEF3-7275-4161-A24C-7071BE30F9A7}" dt="2026-05-04T16:29:40.396" v="1259" actId="20577"/>
        <pc:sldMkLst>
          <pc:docMk/>
          <pc:sldMk cId="3788697532" sldId="941"/>
        </pc:sldMkLst>
        <pc:spChg chg="mod">
          <ac:chgData name="Asher Curtis" userId="494c4f5b-6d11-415a-9d9e-829c1135aa91" providerId="ADAL" clId="{FDEDEEF3-7275-4161-A24C-7071BE30F9A7}" dt="2026-05-04T16:29:40.396" v="1259" actId="20577"/>
          <ac:spMkLst>
            <pc:docMk/>
            <pc:sldMk cId="3788697532" sldId="941"/>
            <ac:spMk id="4" creationId="{88A9A32C-D7E4-D8EA-B652-0E2E20F2101A}"/>
          </ac:spMkLst>
        </pc:spChg>
      </pc:sldChg>
      <pc:sldChg chg="modSp add del mod">
        <pc:chgData name="Asher Curtis" userId="494c4f5b-6d11-415a-9d9e-829c1135aa91" providerId="ADAL" clId="{FDEDEEF3-7275-4161-A24C-7071BE30F9A7}" dt="2026-05-04T16:26:13.866" v="1250" actId="47"/>
        <pc:sldMkLst>
          <pc:docMk/>
          <pc:sldMk cId="1870939009" sldId="942"/>
        </pc:sldMkLst>
        <pc:spChg chg="mod">
          <ac:chgData name="Asher Curtis" userId="494c4f5b-6d11-415a-9d9e-829c1135aa91" providerId="ADAL" clId="{FDEDEEF3-7275-4161-A24C-7071BE30F9A7}" dt="2026-05-04T16:26:10.696" v="1249" actId="20577"/>
          <ac:spMkLst>
            <pc:docMk/>
            <pc:sldMk cId="1870939009" sldId="942"/>
            <ac:spMk id="4" creationId="{0F3ADD16-6F5F-768F-4BFB-D522EBC5FBF2}"/>
          </ac:spMkLst>
        </pc:spChg>
      </pc:sldChg>
      <pc:sldChg chg="modSp new mod">
        <pc:chgData name="Asher Curtis" userId="494c4f5b-6d11-415a-9d9e-829c1135aa91" providerId="ADAL" clId="{FDEDEEF3-7275-4161-A24C-7071BE30F9A7}" dt="2026-05-04T16:23:09.711" v="1138" actId="20577"/>
        <pc:sldMkLst>
          <pc:docMk/>
          <pc:sldMk cId="1251790759" sldId="943"/>
        </pc:sldMkLst>
        <pc:spChg chg="mod">
          <ac:chgData name="Asher Curtis" userId="494c4f5b-6d11-415a-9d9e-829c1135aa91" providerId="ADAL" clId="{FDEDEEF3-7275-4161-A24C-7071BE30F9A7}" dt="2026-05-04T16:21:24.337" v="974" actId="20577"/>
          <ac:spMkLst>
            <pc:docMk/>
            <pc:sldMk cId="1251790759" sldId="943"/>
            <ac:spMk id="2" creationId="{3831F242-5CE1-A4B5-BCC7-187EA1DA813E}"/>
          </ac:spMkLst>
        </pc:spChg>
        <pc:spChg chg="mod">
          <ac:chgData name="Asher Curtis" userId="494c4f5b-6d11-415a-9d9e-829c1135aa91" providerId="ADAL" clId="{FDEDEEF3-7275-4161-A24C-7071BE30F9A7}" dt="2026-05-04T16:23:09.711" v="1138" actId="20577"/>
          <ac:spMkLst>
            <pc:docMk/>
            <pc:sldMk cId="1251790759" sldId="943"/>
            <ac:spMk id="3" creationId="{350FB9D8-F574-D354-81A3-83A57E118644}"/>
          </ac:spMkLst>
        </pc:spChg>
      </pc:sldChg>
      <pc:sldChg chg="addSp delSp modSp new mod modClrScheme chgLayout">
        <pc:chgData name="Asher Curtis" userId="494c4f5b-6d11-415a-9d9e-829c1135aa91" providerId="ADAL" clId="{FDEDEEF3-7275-4161-A24C-7071BE30F9A7}" dt="2026-05-04T16:32:21.684" v="1530" actId="20577"/>
        <pc:sldMkLst>
          <pc:docMk/>
          <pc:sldMk cId="3672452602" sldId="944"/>
        </pc:sldMkLst>
        <pc:spChg chg="del mod ord">
          <ac:chgData name="Asher Curtis" userId="494c4f5b-6d11-415a-9d9e-829c1135aa91" providerId="ADAL" clId="{FDEDEEF3-7275-4161-A24C-7071BE30F9A7}" dt="2026-05-04T16:24:45.215" v="1153" actId="700"/>
          <ac:spMkLst>
            <pc:docMk/>
            <pc:sldMk cId="3672452602" sldId="944"/>
            <ac:spMk id="2" creationId="{A798EB84-CD30-CCEC-EB3E-099B53DD20D6}"/>
          </ac:spMkLst>
        </pc:spChg>
        <pc:spChg chg="del mod ord">
          <ac:chgData name="Asher Curtis" userId="494c4f5b-6d11-415a-9d9e-829c1135aa91" providerId="ADAL" clId="{FDEDEEF3-7275-4161-A24C-7071BE30F9A7}" dt="2026-05-04T16:24:45.215" v="1153" actId="700"/>
          <ac:spMkLst>
            <pc:docMk/>
            <pc:sldMk cId="3672452602" sldId="944"/>
            <ac:spMk id="3" creationId="{5CD24850-4088-B558-27EC-39DB43C18957}"/>
          </ac:spMkLst>
        </pc:spChg>
        <pc:spChg chg="del">
          <ac:chgData name="Asher Curtis" userId="494c4f5b-6d11-415a-9d9e-829c1135aa91" providerId="ADAL" clId="{FDEDEEF3-7275-4161-A24C-7071BE30F9A7}" dt="2026-05-04T16:24:45.215" v="1153" actId="700"/>
          <ac:spMkLst>
            <pc:docMk/>
            <pc:sldMk cId="3672452602" sldId="944"/>
            <ac:spMk id="4" creationId="{E0E42C73-09A6-5720-847E-91E13ADD8AEF}"/>
          </ac:spMkLst>
        </pc:spChg>
        <pc:spChg chg="add mod ord">
          <ac:chgData name="Asher Curtis" userId="494c4f5b-6d11-415a-9d9e-829c1135aa91" providerId="ADAL" clId="{FDEDEEF3-7275-4161-A24C-7071BE30F9A7}" dt="2026-05-04T16:30:08.133" v="1276" actId="20577"/>
          <ac:spMkLst>
            <pc:docMk/>
            <pc:sldMk cId="3672452602" sldId="944"/>
            <ac:spMk id="5" creationId="{738AF4B8-2605-3411-4FE1-C3FD8A32229E}"/>
          </ac:spMkLst>
        </pc:spChg>
        <pc:spChg chg="add mod ord">
          <ac:chgData name="Asher Curtis" userId="494c4f5b-6d11-415a-9d9e-829c1135aa91" providerId="ADAL" clId="{FDEDEEF3-7275-4161-A24C-7071BE30F9A7}" dt="2026-05-04T16:32:21.684" v="1530" actId="20577"/>
          <ac:spMkLst>
            <pc:docMk/>
            <pc:sldMk cId="3672452602" sldId="944"/>
            <ac:spMk id="6" creationId="{90B495A1-7515-C4B9-82BA-3EA8C98138DD}"/>
          </ac:spMkLst>
        </pc:spChg>
      </pc:sldChg>
      <pc:sldChg chg="addSp new mod">
        <pc:chgData name="Asher Curtis" userId="494c4f5b-6d11-415a-9d9e-829c1135aa91" providerId="ADAL" clId="{FDEDEEF3-7275-4161-A24C-7071BE30F9A7}" dt="2026-05-04T16:35:59.272" v="1692" actId="22"/>
        <pc:sldMkLst>
          <pc:docMk/>
          <pc:sldMk cId="203047177" sldId="945"/>
        </pc:sldMkLst>
        <pc:picChg chg="add">
          <ac:chgData name="Asher Curtis" userId="494c4f5b-6d11-415a-9d9e-829c1135aa91" providerId="ADAL" clId="{FDEDEEF3-7275-4161-A24C-7071BE30F9A7}" dt="2026-05-04T16:35:59.272" v="1692" actId="22"/>
          <ac:picMkLst>
            <pc:docMk/>
            <pc:sldMk cId="203047177" sldId="945"/>
            <ac:picMk id="4" creationId="{D48565F0-B749-7FA7-6D20-F4BE4BD43190}"/>
          </ac:picMkLst>
        </pc:picChg>
      </pc:sldChg>
      <pc:sldChg chg="modSp add mod">
        <pc:chgData name="Asher Curtis" userId="494c4f5b-6d11-415a-9d9e-829c1135aa91" providerId="ADAL" clId="{FDEDEEF3-7275-4161-A24C-7071BE30F9A7}" dt="2026-05-04T16:59:03.626" v="2354" actId="6549"/>
        <pc:sldMkLst>
          <pc:docMk/>
          <pc:sldMk cId="2956746014" sldId="946"/>
        </pc:sldMkLst>
        <pc:spChg chg="mod">
          <ac:chgData name="Asher Curtis" userId="494c4f5b-6d11-415a-9d9e-829c1135aa91" providerId="ADAL" clId="{FDEDEEF3-7275-4161-A24C-7071BE30F9A7}" dt="2026-05-04T16:32:50.949" v="1540" actId="20577"/>
          <ac:spMkLst>
            <pc:docMk/>
            <pc:sldMk cId="2956746014" sldId="946"/>
            <ac:spMk id="5" creationId="{2B52180C-D335-EE53-4228-DBC80D433A09}"/>
          </ac:spMkLst>
        </pc:spChg>
        <pc:spChg chg="mod">
          <ac:chgData name="Asher Curtis" userId="494c4f5b-6d11-415a-9d9e-829c1135aa91" providerId="ADAL" clId="{FDEDEEF3-7275-4161-A24C-7071BE30F9A7}" dt="2026-05-04T16:59:03.626" v="2354" actId="6549"/>
          <ac:spMkLst>
            <pc:docMk/>
            <pc:sldMk cId="2956746014" sldId="946"/>
            <ac:spMk id="6" creationId="{5AD25343-8A6E-F757-F095-1320C8D94B20}"/>
          </ac:spMkLst>
        </pc:spChg>
      </pc:sldChg>
      <pc:sldChg chg="addSp new mod ord">
        <pc:chgData name="Asher Curtis" userId="494c4f5b-6d11-415a-9d9e-829c1135aa91" providerId="ADAL" clId="{FDEDEEF3-7275-4161-A24C-7071BE30F9A7}" dt="2026-05-04T16:44:10.338" v="1919"/>
        <pc:sldMkLst>
          <pc:docMk/>
          <pc:sldMk cId="3243247971" sldId="947"/>
        </pc:sldMkLst>
        <pc:picChg chg="add">
          <ac:chgData name="Asher Curtis" userId="494c4f5b-6d11-415a-9d9e-829c1135aa91" providerId="ADAL" clId="{FDEDEEF3-7275-4161-A24C-7071BE30F9A7}" dt="2026-05-04T16:44:04.611" v="1917" actId="22"/>
          <ac:picMkLst>
            <pc:docMk/>
            <pc:sldMk cId="3243247971" sldId="947"/>
            <ac:picMk id="4" creationId="{516D3AB3-C6FF-834A-34D5-A1B4E6B0F9A3}"/>
          </ac:picMkLst>
        </pc:picChg>
      </pc:sldChg>
      <pc:sldChg chg="addSp delSp modSp new mod">
        <pc:chgData name="Asher Curtis" userId="494c4f5b-6d11-415a-9d9e-829c1135aa91" providerId="ADAL" clId="{FDEDEEF3-7275-4161-A24C-7071BE30F9A7}" dt="2026-05-04T16:43:36.885" v="1916" actId="14100"/>
        <pc:sldMkLst>
          <pc:docMk/>
          <pc:sldMk cId="2942654028" sldId="948"/>
        </pc:sldMkLst>
        <pc:spChg chg="del">
          <ac:chgData name="Asher Curtis" userId="494c4f5b-6d11-415a-9d9e-829c1135aa91" providerId="ADAL" clId="{FDEDEEF3-7275-4161-A24C-7071BE30F9A7}" dt="2026-05-04T16:41:18.233" v="1758" actId="478"/>
          <ac:spMkLst>
            <pc:docMk/>
            <pc:sldMk cId="2942654028" sldId="948"/>
            <ac:spMk id="2" creationId="{B3E157EE-466A-301C-33AE-A584E426B566}"/>
          </ac:spMkLst>
        </pc:spChg>
        <pc:spChg chg="add mod">
          <ac:chgData name="Asher Curtis" userId="494c4f5b-6d11-415a-9d9e-829c1135aa91" providerId="ADAL" clId="{FDEDEEF3-7275-4161-A24C-7071BE30F9A7}" dt="2026-05-04T16:42:06.759" v="1769" actId="1076"/>
          <ac:spMkLst>
            <pc:docMk/>
            <pc:sldMk cId="2942654028" sldId="948"/>
            <ac:spMk id="5" creationId="{326D0536-E0E2-3785-713E-BEF2C4BC9736}"/>
          </ac:spMkLst>
        </pc:spChg>
        <pc:spChg chg="add mod">
          <ac:chgData name="Asher Curtis" userId="494c4f5b-6d11-415a-9d9e-829c1135aa91" providerId="ADAL" clId="{FDEDEEF3-7275-4161-A24C-7071BE30F9A7}" dt="2026-05-04T16:43:32.551" v="1915" actId="20577"/>
          <ac:spMkLst>
            <pc:docMk/>
            <pc:sldMk cId="2942654028" sldId="948"/>
            <ac:spMk id="6" creationId="{0E2E148B-D90D-FF54-8F69-4CDA1629987E}"/>
          </ac:spMkLst>
        </pc:spChg>
        <pc:spChg chg="add mod">
          <ac:chgData name="Asher Curtis" userId="494c4f5b-6d11-415a-9d9e-829c1135aa91" providerId="ADAL" clId="{FDEDEEF3-7275-4161-A24C-7071BE30F9A7}" dt="2026-05-04T16:43:05.062" v="1843" actId="14100"/>
          <ac:spMkLst>
            <pc:docMk/>
            <pc:sldMk cId="2942654028" sldId="948"/>
            <ac:spMk id="7" creationId="{78BA6A02-CABA-0F0D-7502-C1E4CF3B9482}"/>
          </ac:spMkLst>
        </pc:spChg>
        <pc:spChg chg="add mod">
          <ac:chgData name="Asher Curtis" userId="494c4f5b-6d11-415a-9d9e-829c1135aa91" providerId="ADAL" clId="{FDEDEEF3-7275-4161-A24C-7071BE30F9A7}" dt="2026-05-04T16:43:36.885" v="1916" actId="14100"/>
          <ac:spMkLst>
            <pc:docMk/>
            <pc:sldMk cId="2942654028" sldId="948"/>
            <ac:spMk id="8" creationId="{0630C939-73D5-3423-650F-D6A9D7B027CE}"/>
          </ac:spMkLst>
        </pc:spChg>
        <pc:picChg chg="add mod">
          <ac:chgData name="Asher Curtis" userId="494c4f5b-6d11-415a-9d9e-829c1135aa91" providerId="ADAL" clId="{FDEDEEF3-7275-4161-A24C-7071BE30F9A7}" dt="2026-05-04T16:42:56.463" v="1841" actId="1076"/>
          <ac:picMkLst>
            <pc:docMk/>
            <pc:sldMk cId="2942654028" sldId="948"/>
            <ac:picMk id="4" creationId="{1C9B75CE-FF73-DEC7-7B69-6B39106D2E91}"/>
          </ac:picMkLst>
        </pc:picChg>
      </pc:sldChg>
      <pc:sldChg chg="addSp modSp new mod">
        <pc:chgData name="Asher Curtis" userId="494c4f5b-6d11-415a-9d9e-829c1135aa91" providerId="ADAL" clId="{FDEDEEF3-7275-4161-A24C-7071BE30F9A7}" dt="2026-05-04T16:40:34.627" v="1757" actId="14100"/>
        <pc:sldMkLst>
          <pc:docMk/>
          <pc:sldMk cId="56073932" sldId="949"/>
        </pc:sldMkLst>
        <pc:spChg chg="add mod">
          <ac:chgData name="Asher Curtis" userId="494c4f5b-6d11-415a-9d9e-829c1135aa91" providerId="ADAL" clId="{FDEDEEF3-7275-4161-A24C-7071BE30F9A7}" dt="2026-05-04T16:40:34.627" v="1757" actId="14100"/>
          <ac:spMkLst>
            <pc:docMk/>
            <pc:sldMk cId="56073932" sldId="949"/>
            <ac:spMk id="5" creationId="{A81552A0-AB8C-9FFC-C587-183AF868328C}"/>
          </ac:spMkLst>
        </pc:spChg>
        <pc:picChg chg="add">
          <ac:chgData name="Asher Curtis" userId="494c4f5b-6d11-415a-9d9e-829c1135aa91" providerId="ADAL" clId="{FDEDEEF3-7275-4161-A24C-7071BE30F9A7}" dt="2026-05-04T16:39:53.989" v="1750" actId="22"/>
          <ac:picMkLst>
            <pc:docMk/>
            <pc:sldMk cId="56073932" sldId="949"/>
            <ac:picMk id="4" creationId="{E8E2B2A5-8A41-3E23-8A72-894150BC068F}"/>
          </ac:picMkLst>
        </pc:picChg>
      </pc:sldChg>
      <pc:sldChg chg="addSp new mod">
        <pc:chgData name="Asher Curtis" userId="494c4f5b-6d11-415a-9d9e-829c1135aa91" providerId="ADAL" clId="{FDEDEEF3-7275-4161-A24C-7071BE30F9A7}" dt="2026-05-04T16:50:08.122" v="1921" actId="22"/>
        <pc:sldMkLst>
          <pc:docMk/>
          <pc:sldMk cId="2230448799" sldId="950"/>
        </pc:sldMkLst>
        <pc:picChg chg="add">
          <ac:chgData name="Asher Curtis" userId="494c4f5b-6d11-415a-9d9e-829c1135aa91" providerId="ADAL" clId="{FDEDEEF3-7275-4161-A24C-7071BE30F9A7}" dt="2026-05-04T16:50:08.122" v="1921" actId="22"/>
          <ac:picMkLst>
            <pc:docMk/>
            <pc:sldMk cId="2230448799" sldId="950"/>
            <ac:picMk id="4" creationId="{FEA521E4-D308-E7E0-2F2E-AE9930D65BE5}"/>
          </ac:picMkLst>
        </pc:picChg>
      </pc:sldChg>
      <pc:sldChg chg="modSp add mod">
        <pc:chgData name="Asher Curtis" userId="494c4f5b-6d11-415a-9d9e-829c1135aa91" providerId="ADAL" clId="{FDEDEEF3-7275-4161-A24C-7071BE30F9A7}" dt="2026-05-04T16:53:12.801" v="2057" actId="20577"/>
        <pc:sldMkLst>
          <pc:docMk/>
          <pc:sldMk cId="1606552459" sldId="951"/>
        </pc:sldMkLst>
        <pc:spChg chg="mod">
          <ac:chgData name="Asher Curtis" userId="494c4f5b-6d11-415a-9d9e-829c1135aa91" providerId="ADAL" clId="{FDEDEEF3-7275-4161-A24C-7071BE30F9A7}" dt="2026-05-04T16:52:46.353" v="1991" actId="20577"/>
          <ac:spMkLst>
            <pc:docMk/>
            <pc:sldMk cId="1606552459" sldId="951"/>
            <ac:spMk id="5" creationId="{DB3D56C5-2FEA-B603-66C1-5795B1A66BB5}"/>
          </ac:spMkLst>
        </pc:spChg>
        <pc:spChg chg="mod">
          <ac:chgData name="Asher Curtis" userId="494c4f5b-6d11-415a-9d9e-829c1135aa91" providerId="ADAL" clId="{FDEDEEF3-7275-4161-A24C-7071BE30F9A7}" dt="2026-05-04T16:53:12.801" v="2057" actId="20577"/>
          <ac:spMkLst>
            <pc:docMk/>
            <pc:sldMk cId="1606552459" sldId="951"/>
            <ac:spMk id="6" creationId="{4DA6D14D-32FF-3245-2D74-2A5B8A49AA0E}"/>
          </ac:spMkLst>
        </pc:spChg>
      </pc:sldChg>
      <pc:sldChg chg="addSp new mod">
        <pc:chgData name="Asher Curtis" userId="494c4f5b-6d11-415a-9d9e-829c1135aa91" providerId="ADAL" clId="{FDEDEEF3-7275-4161-A24C-7071BE30F9A7}" dt="2026-05-04T16:51:59.375" v="1978" actId="22"/>
        <pc:sldMkLst>
          <pc:docMk/>
          <pc:sldMk cId="38805905" sldId="952"/>
        </pc:sldMkLst>
        <pc:picChg chg="add">
          <ac:chgData name="Asher Curtis" userId="494c4f5b-6d11-415a-9d9e-829c1135aa91" providerId="ADAL" clId="{FDEDEEF3-7275-4161-A24C-7071BE30F9A7}" dt="2026-05-04T16:51:59.375" v="1978" actId="22"/>
          <ac:picMkLst>
            <pc:docMk/>
            <pc:sldMk cId="38805905" sldId="952"/>
            <ac:picMk id="4" creationId="{62BCDAFB-1BA2-E33E-F44C-F949805CBA9E}"/>
          </ac:picMkLst>
        </pc:picChg>
      </pc:sldChg>
      <pc:sldChg chg="addSp modSp new mod">
        <pc:chgData name="Asher Curtis" userId="494c4f5b-6d11-415a-9d9e-829c1135aa91" providerId="ADAL" clId="{FDEDEEF3-7275-4161-A24C-7071BE30F9A7}" dt="2026-05-04T16:52:31.976" v="1986" actId="1076"/>
        <pc:sldMkLst>
          <pc:docMk/>
          <pc:sldMk cId="2197332427" sldId="953"/>
        </pc:sldMkLst>
        <pc:picChg chg="add mod modCrop">
          <ac:chgData name="Asher Curtis" userId="494c4f5b-6d11-415a-9d9e-829c1135aa91" providerId="ADAL" clId="{FDEDEEF3-7275-4161-A24C-7071BE30F9A7}" dt="2026-05-04T16:52:31.976" v="1986" actId="1076"/>
          <ac:picMkLst>
            <pc:docMk/>
            <pc:sldMk cId="2197332427" sldId="953"/>
            <ac:picMk id="4" creationId="{68A426B8-CF94-B6E6-53C0-19DB0F5BA9A6}"/>
          </ac:picMkLst>
        </pc:picChg>
      </pc:sldChg>
      <pc:sldChg chg="addSp delSp modSp new mod">
        <pc:chgData name="Asher Curtis" userId="494c4f5b-6d11-415a-9d9e-829c1135aa91" providerId="ADAL" clId="{FDEDEEF3-7275-4161-A24C-7071BE30F9A7}" dt="2026-05-04T16:57:23.794" v="2120" actId="1076"/>
        <pc:sldMkLst>
          <pc:docMk/>
          <pc:sldMk cId="1238343644" sldId="954"/>
        </pc:sldMkLst>
        <pc:spChg chg="mod">
          <ac:chgData name="Asher Curtis" userId="494c4f5b-6d11-415a-9d9e-829c1135aa91" providerId="ADAL" clId="{FDEDEEF3-7275-4161-A24C-7071BE30F9A7}" dt="2026-05-04T16:53:56.114" v="2092" actId="20577"/>
          <ac:spMkLst>
            <pc:docMk/>
            <pc:sldMk cId="1238343644" sldId="954"/>
            <ac:spMk id="2" creationId="{145D621D-A70F-5E5E-CE95-DD0A05996D5F}"/>
          </ac:spMkLst>
        </pc:spChg>
        <pc:spChg chg="add del">
          <ac:chgData name="Asher Curtis" userId="494c4f5b-6d11-415a-9d9e-829c1135aa91" providerId="ADAL" clId="{FDEDEEF3-7275-4161-A24C-7071BE30F9A7}" dt="2026-05-04T16:53:43.701" v="2061" actId="3680"/>
          <ac:spMkLst>
            <pc:docMk/>
            <pc:sldMk cId="1238343644" sldId="954"/>
            <ac:spMk id="3" creationId="{F14BFE5D-94D3-FE9F-C998-F486F7A55A50}"/>
          </ac:spMkLst>
        </pc:spChg>
        <pc:graphicFrameChg chg="add del mod ord modGraphic">
          <ac:chgData name="Asher Curtis" userId="494c4f5b-6d11-415a-9d9e-829c1135aa91" providerId="ADAL" clId="{FDEDEEF3-7275-4161-A24C-7071BE30F9A7}" dt="2026-05-04T16:53:29.739" v="2060" actId="3680"/>
          <ac:graphicFrameMkLst>
            <pc:docMk/>
            <pc:sldMk cId="1238343644" sldId="954"/>
            <ac:graphicFrameMk id="4" creationId="{9075A6CA-E832-0257-F91D-8B7B60330D46}"/>
          </ac:graphicFrameMkLst>
        </pc:graphicFrameChg>
        <pc:graphicFrameChg chg="add mod ord modGraphic">
          <ac:chgData name="Asher Curtis" userId="494c4f5b-6d11-415a-9d9e-829c1135aa91" providerId="ADAL" clId="{FDEDEEF3-7275-4161-A24C-7071BE30F9A7}" dt="2026-05-04T16:57:23.794" v="2120" actId="1076"/>
          <ac:graphicFrameMkLst>
            <pc:docMk/>
            <pc:sldMk cId="1238343644" sldId="954"/>
            <ac:graphicFrameMk id="5" creationId="{D5620CD9-F311-1A1A-686D-C346DF2B9FEC}"/>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mn-lt"/>
                <a:cs typeface="+mn-cs"/>
              </a:defRPr>
            </a:lvl1pPr>
          </a:lstStyle>
          <a:p>
            <a:pPr>
              <a:defRPr/>
            </a:pPr>
            <a:endParaRPr lang="en-US">
              <a:latin typeface="Open Sans Light" panose="020B0606030504020204" pitchFamily="34" charset="0"/>
              <a:ea typeface="Open Sans Light" panose="020B0606030504020204" pitchFamily="34" charset="0"/>
              <a:cs typeface="Open Sans Light" panose="020B0606030504020204" pitchFamily="34" charset="0"/>
            </a:endParaRPr>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fontAlgn="auto">
              <a:spcBef>
                <a:spcPts val="0"/>
              </a:spcBef>
              <a:spcAft>
                <a:spcPts val="0"/>
              </a:spcAft>
              <a:defRPr sz="1300" smtClean="0">
                <a:latin typeface="+mn-lt"/>
                <a:cs typeface="+mn-cs"/>
              </a:defRPr>
            </a:lvl1pPr>
          </a:lstStyle>
          <a:p>
            <a:pPr>
              <a:defRPr/>
            </a:pPr>
            <a:fld id="{F87AE820-DFE1-4C3C-B564-108A438BD633}" type="datetimeFigureOut">
              <a:rPr lang="en-US">
                <a:latin typeface="Open Sans Light" panose="020B0606030504020204" pitchFamily="34" charset="0"/>
                <a:ea typeface="Open Sans Light" panose="020B0606030504020204" pitchFamily="34" charset="0"/>
                <a:cs typeface="Open Sans Light" panose="020B0606030504020204" pitchFamily="34" charset="0"/>
              </a:rPr>
              <a:pPr>
                <a:defRPr/>
              </a:pPr>
              <a:t>5/4/2026</a:t>
            </a:fld>
            <a:endParaRPr lang="en-US">
              <a:latin typeface="Open Sans Light" panose="020B0606030504020204" pitchFamily="34" charset="0"/>
              <a:ea typeface="Open Sans Light" panose="020B0606030504020204" pitchFamily="34" charset="0"/>
              <a:cs typeface="Open Sans Light" panose="020B0606030504020204" pitchFamily="34" charset="0"/>
            </a:endParaRPr>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mn-lt"/>
                <a:cs typeface="+mn-cs"/>
              </a:defRPr>
            </a:lvl1pPr>
          </a:lstStyle>
          <a:p>
            <a:pPr>
              <a:defRPr/>
            </a:pPr>
            <a:endParaRPr lang="en-US">
              <a:latin typeface="Open Sans Light" panose="020B0606030504020204" pitchFamily="34" charset="0"/>
              <a:ea typeface="Open Sans Light" panose="020B0606030504020204" pitchFamily="34" charset="0"/>
              <a:cs typeface="Open Sans Light" panose="020B0606030504020204" pitchFamily="34" charset="0"/>
            </a:endParaRPr>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fontAlgn="auto">
              <a:spcBef>
                <a:spcPts val="0"/>
              </a:spcBef>
              <a:spcAft>
                <a:spcPts val="0"/>
              </a:spcAft>
              <a:defRPr sz="1300" smtClean="0">
                <a:latin typeface="+mn-lt"/>
                <a:cs typeface="+mn-cs"/>
              </a:defRPr>
            </a:lvl1pPr>
          </a:lstStyle>
          <a:p>
            <a:pPr>
              <a:defRPr/>
            </a:pPr>
            <a:fld id="{429C84BD-FF2B-4119-9416-77652C2C47E2}" type="slidenum">
              <a:rPr lang="en-US">
                <a:latin typeface="Open Sans Light" panose="020B0606030504020204" pitchFamily="34" charset="0"/>
                <a:ea typeface="Open Sans Light" panose="020B0606030504020204" pitchFamily="34" charset="0"/>
                <a:cs typeface="Open Sans Light" panose="020B0606030504020204" pitchFamily="34" charset="0"/>
              </a:rPr>
              <a:pPr>
                <a:defRPr/>
              </a:pPr>
              <a:t>‹#›</a:t>
            </a:fld>
            <a:endParaRPr lang="en-US">
              <a:latin typeface="Open Sans Light" panose="020B0606030504020204" pitchFamily="34" charset="0"/>
              <a:ea typeface="Open Sans Light" panose="020B0606030504020204" pitchFamily="34" charset="0"/>
              <a:cs typeface="Open Sans Light" panose="020B0606030504020204" pitchFamily="34" charset="0"/>
            </a:endParaRPr>
          </a:p>
        </p:txBody>
      </p:sp>
    </p:spTree>
    <p:extLst>
      <p:ext uri="{BB962C8B-B14F-4D97-AF65-F5344CB8AC3E}">
        <p14:creationId xmlns:p14="http://schemas.microsoft.com/office/powerpoint/2010/main" val="1376175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Open Sans Light" panose="020B0606030504020204" pitchFamily="34" charset="0"/>
                <a:ea typeface="Open Sans Light" panose="020B0606030504020204" pitchFamily="34" charset="0"/>
                <a:cs typeface="Open Sans Light" panose="020B0606030504020204" pitchFamily="34" charset="0"/>
              </a:defRPr>
            </a:lvl1pPr>
          </a:lstStyle>
          <a:p>
            <a:pPr>
              <a:defRPr/>
            </a:pP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fontAlgn="auto">
              <a:spcBef>
                <a:spcPts val="0"/>
              </a:spcBef>
              <a:spcAft>
                <a:spcPts val="0"/>
              </a:spcAft>
              <a:defRPr sz="1300" smtClean="0">
                <a:latin typeface="Open Sans Light" panose="020B0606030504020204" pitchFamily="34" charset="0"/>
                <a:ea typeface="Open Sans Light" panose="020B0606030504020204" pitchFamily="34" charset="0"/>
                <a:cs typeface="Open Sans Light" panose="020B0606030504020204" pitchFamily="34" charset="0"/>
              </a:defRPr>
            </a:lvl1pPr>
          </a:lstStyle>
          <a:p>
            <a:pPr>
              <a:defRPr/>
            </a:pPr>
            <a:fld id="{7C0560D2-22A1-4522-9A61-5BC081CC233D}" type="datetimeFigureOut">
              <a:rPr lang="en-US" smtClean="0"/>
              <a:pPr>
                <a:defRPr/>
              </a:pPr>
              <a:t>5/4/2026</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Open Sans Light" panose="020B0606030504020204" pitchFamily="34" charset="0"/>
                <a:ea typeface="Open Sans Light" panose="020B0606030504020204" pitchFamily="34" charset="0"/>
                <a:cs typeface="Open Sans Light" panose="020B0606030504020204" pitchFamily="34" charset="0"/>
              </a:defRPr>
            </a:lvl1pPr>
          </a:lstStyle>
          <a:p>
            <a:pPr>
              <a:defRPr/>
            </a:pP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fontAlgn="auto">
              <a:spcBef>
                <a:spcPts val="0"/>
              </a:spcBef>
              <a:spcAft>
                <a:spcPts val="0"/>
              </a:spcAft>
              <a:defRPr sz="1300" smtClean="0">
                <a:latin typeface="Open Sans Light" panose="020B0606030504020204" pitchFamily="34" charset="0"/>
                <a:ea typeface="Open Sans Light" panose="020B0606030504020204" pitchFamily="34" charset="0"/>
                <a:cs typeface="Open Sans Light" panose="020B0606030504020204" pitchFamily="34" charset="0"/>
              </a:defRPr>
            </a:lvl1pPr>
          </a:lstStyle>
          <a:p>
            <a:pPr>
              <a:defRPr/>
            </a:pPr>
            <a:fld id="{7B479713-0D50-44A6-B1F4-4082749E615F}" type="slidenum">
              <a:rPr lang="en-US" smtClean="0"/>
              <a:pPr>
                <a:defRPr/>
              </a:pPr>
              <a:t>‹#›</a:t>
            </a:fld>
            <a:endParaRPr lang="en-US"/>
          </a:p>
        </p:txBody>
      </p:sp>
    </p:spTree>
    <p:extLst>
      <p:ext uri="{BB962C8B-B14F-4D97-AF65-F5344CB8AC3E}">
        <p14:creationId xmlns:p14="http://schemas.microsoft.com/office/powerpoint/2010/main" val="1719214621"/>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1pPr>
    <a:lvl2pPr marL="457200" algn="l" defTabSz="457200" rtl="0" fontAlgn="base">
      <a:spcBef>
        <a:spcPct val="30000"/>
      </a:spcBef>
      <a:spcAft>
        <a:spcPct val="0"/>
      </a:spcAft>
      <a:defRPr sz="120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2pPr>
    <a:lvl3pPr marL="914400" algn="l" defTabSz="457200" rtl="0" fontAlgn="base">
      <a:spcBef>
        <a:spcPct val="30000"/>
      </a:spcBef>
      <a:spcAft>
        <a:spcPct val="0"/>
      </a:spcAft>
      <a:defRPr sz="120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3pPr>
    <a:lvl4pPr marL="1371600" algn="l" defTabSz="457200" rtl="0" fontAlgn="base">
      <a:spcBef>
        <a:spcPct val="30000"/>
      </a:spcBef>
      <a:spcAft>
        <a:spcPct val="0"/>
      </a:spcAft>
      <a:defRPr sz="120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4pPr>
    <a:lvl5pPr marL="1828800" algn="l" defTabSz="457200" rtl="0" fontAlgn="base">
      <a:spcBef>
        <a:spcPct val="30000"/>
      </a:spcBef>
      <a:spcAft>
        <a:spcPct val="0"/>
      </a:spcAft>
      <a:defRPr sz="120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B479713-0D50-44A6-B1F4-4082749E615F}" type="slidenum">
              <a:rPr lang="en-US" smtClean="0"/>
              <a:pPr>
                <a:defRPr/>
              </a:pPr>
              <a:t>1</a:t>
            </a:fld>
            <a:endParaRPr lang="en-US"/>
          </a:p>
        </p:txBody>
      </p:sp>
    </p:spTree>
    <p:extLst>
      <p:ext uri="{BB962C8B-B14F-4D97-AF65-F5344CB8AC3E}">
        <p14:creationId xmlns:p14="http://schemas.microsoft.com/office/powerpoint/2010/main" val="4219873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B479713-0D50-44A6-B1F4-4082749E615F}" type="slidenum">
              <a:rPr lang="en-US" smtClean="0"/>
              <a:pPr>
                <a:defRPr/>
              </a:pPr>
              <a:t>2</a:t>
            </a:fld>
            <a:endParaRPr lang="en-US"/>
          </a:p>
        </p:txBody>
      </p:sp>
    </p:spTree>
    <p:extLst>
      <p:ext uri="{BB962C8B-B14F-4D97-AF65-F5344CB8AC3E}">
        <p14:creationId xmlns:p14="http://schemas.microsoft.com/office/powerpoint/2010/main" val="2882380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B479713-0D50-44A6-B1F4-4082749E615F}" type="slidenum">
              <a:rPr lang="en-US" smtClean="0"/>
              <a:pPr>
                <a:defRPr/>
              </a:pPr>
              <a:t>3</a:t>
            </a:fld>
            <a:endParaRPr lang="en-US"/>
          </a:p>
        </p:txBody>
      </p:sp>
    </p:spTree>
    <p:extLst>
      <p:ext uri="{BB962C8B-B14F-4D97-AF65-F5344CB8AC3E}">
        <p14:creationId xmlns:p14="http://schemas.microsoft.com/office/powerpoint/2010/main" val="2796864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AA87F-74B0-1783-24C6-F2D06EC1CD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5BBDAE-9AC9-0C7F-AF56-E37B9838E2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9E4EAC-7A7B-FC63-1FDA-2855C315955B}"/>
              </a:ext>
            </a:extLst>
          </p:cNvPr>
          <p:cNvSpPr>
            <a:spLocks noGrp="1"/>
          </p:cNvSpPr>
          <p:nvPr>
            <p:ph type="body" idx="1"/>
          </p:nvPr>
        </p:nvSpPr>
        <p:spPr/>
        <p:txBody>
          <a:bodyPr>
            <a:normAutofit/>
          </a:bodyPr>
          <a:lstStyle/>
          <a:p>
            <a:pPr>
              <a:buFont typeface="Arial" panose="020B0604020202020204" pitchFamily="34" charset="0"/>
              <a:buChar char="•"/>
            </a:pPr>
            <a:r>
              <a:rPr lang="en-US" dirty="0"/>
              <a:t>Everything happens in one place: the UiPath Platform—where AI Agents aren’t just assistants, they’re true work partners, transforming complexity into a seamless, orchestrated operation.</a:t>
            </a:r>
          </a:p>
          <a:p>
            <a:pPr>
              <a:buFont typeface="Arial" panose="020B0604020202020204" pitchFamily="34" charset="0"/>
              <a:buChar char="•"/>
            </a:pPr>
            <a:endParaRPr lang="en-US" dirty="0"/>
          </a:p>
          <a:p>
            <a:pPr>
              <a:buFont typeface="Arial" panose="020B0604020202020204" pitchFamily="34" charset="0"/>
              <a:buChar char="•"/>
            </a:pPr>
            <a:r>
              <a:rPr lang="en-US" dirty="0"/>
              <a:t>We break it down into three powerful layers: </a:t>
            </a:r>
            <a:r>
              <a:rPr lang="en-US" b="1" dirty="0"/>
              <a:t>Activities</a:t>
            </a:r>
            <a:r>
              <a:rPr lang="en-US" dirty="0"/>
              <a:t> (the building blocks—reading, processing, integrating), </a:t>
            </a:r>
            <a:r>
              <a:rPr lang="en-US" b="1" dirty="0"/>
              <a:t>Workflows</a:t>
            </a:r>
            <a:r>
              <a:rPr lang="en-US" dirty="0"/>
              <a:t> (connecting the dots with human-in-the-loop and testing), and </a:t>
            </a:r>
            <a:r>
              <a:rPr lang="en-US" b="1" dirty="0"/>
              <a:t>Processes</a:t>
            </a:r>
            <a:r>
              <a:rPr lang="en-US" dirty="0"/>
              <a:t> (the big picture—managing, optimizing, and enhancing enterprise operations).</a:t>
            </a:r>
          </a:p>
          <a:p>
            <a:pPr>
              <a:buFont typeface="Arial" panose="020B0604020202020204" pitchFamily="34" charset="0"/>
              <a:buChar char="•"/>
            </a:pPr>
            <a:endParaRPr lang="en-US" dirty="0"/>
          </a:p>
          <a:p>
            <a:pPr>
              <a:buFont typeface="Arial" panose="020B0604020202020204" pitchFamily="34" charset="0"/>
              <a:buChar char="•"/>
            </a:pPr>
            <a:r>
              <a:rPr lang="en-US" dirty="0"/>
              <a:t>Agentic Orchestration / Maestro takes automation even further—coordinating UiPath Agents, third-party AI models, people, robots, and tools into a single, intelligent system.</a:t>
            </a:r>
          </a:p>
          <a:p>
            <a:pPr>
              <a:buFont typeface="Arial" panose="020B0604020202020204" pitchFamily="34" charset="0"/>
              <a:buChar char="•"/>
            </a:pPr>
            <a:endParaRPr lang="en-US" dirty="0"/>
          </a:p>
          <a:p>
            <a:pPr>
              <a:buFont typeface="Arial" panose="020B0604020202020204" pitchFamily="34" charset="0"/>
              <a:buChar char="•"/>
            </a:pPr>
            <a:r>
              <a:rPr lang="en-US" dirty="0"/>
              <a:t>Your existing systems don’t need to be reinvented—our platform integrates seamlessly with your data, applications, and workflows while maintaining enterprise-grade security, governance, and AI trust.</a:t>
            </a:r>
          </a:p>
          <a:p>
            <a:pPr>
              <a:buFont typeface="Arial" panose="020B0604020202020204" pitchFamily="34" charset="0"/>
              <a:buChar char="•"/>
            </a:pPr>
            <a:endParaRPr lang="en-US" dirty="0"/>
          </a:p>
          <a:p>
            <a:pPr>
              <a:buFont typeface="Arial" panose="020B0604020202020204" pitchFamily="34" charset="0"/>
              <a:buChar char="•"/>
            </a:pPr>
            <a:r>
              <a:rPr lang="en-US" dirty="0"/>
              <a:t>We’re not just compatible with your tech stack—we enhance it. From cloud providers like AWS, Google, and Azure to enterprise apps like Salesforce and SAP, we turn digital chaos into a symphony of efficiency.</a:t>
            </a:r>
          </a:p>
        </p:txBody>
      </p:sp>
      <p:sp>
        <p:nvSpPr>
          <p:cNvPr id="4" name="Slide Number Placeholder 3">
            <a:extLst>
              <a:ext uri="{FF2B5EF4-FFF2-40B4-BE49-F238E27FC236}">
                <a16:creationId xmlns:a16="http://schemas.microsoft.com/office/drawing/2014/main" id="{F216D4BF-46AD-CBC7-A571-AF4108DD3EFD}"/>
              </a:ext>
            </a:extLst>
          </p:cNvPr>
          <p:cNvSpPr>
            <a:spLocks noGrp="1"/>
          </p:cNvSpPr>
          <p:nvPr>
            <p:ph type="sldNum" sz="quarter" idx="5"/>
          </p:nvPr>
        </p:nvSpPr>
        <p:spPr/>
        <p:txBody>
          <a:bodyPr/>
          <a:lstStyle/>
          <a:p>
            <a:pPr defTabSz="483306">
              <a:defRPr/>
            </a:pPr>
            <a:fld id="{1618B97D-45A5-1E45-A1E0-6392C6E84CC6}" type="slidenum">
              <a:rPr lang="en-US">
                <a:solidFill>
                  <a:prstClr val="black"/>
                </a:solidFill>
                <a:latin typeface="Calibri"/>
                <a:ea typeface="+mn-ea"/>
                <a:cs typeface="+mn-cs"/>
              </a:rPr>
              <a:pPr defTabSz="483306">
                <a:defRPr/>
              </a:pPr>
              <a:t>4</a:t>
            </a:fld>
            <a:endParaRPr lang="en-US">
              <a:solidFill>
                <a:prstClr val="black"/>
              </a:solidFill>
              <a:latin typeface="Calibri"/>
              <a:ea typeface="+mn-ea"/>
              <a:cs typeface="+mn-cs"/>
            </a:endParaRPr>
          </a:p>
        </p:txBody>
      </p:sp>
    </p:spTree>
    <p:extLst>
      <p:ext uri="{BB962C8B-B14F-4D97-AF65-F5344CB8AC3E}">
        <p14:creationId xmlns:p14="http://schemas.microsoft.com/office/powerpoint/2010/main" val="369260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B479713-0D50-44A6-B1F4-4082749E615F}" type="slidenum">
              <a:rPr lang="en-US" smtClean="0"/>
              <a:pPr>
                <a:defRPr/>
              </a:pPr>
              <a:t>5</a:t>
            </a:fld>
            <a:endParaRPr lang="en-US"/>
          </a:p>
        </p:txBody>
      </p:sp>
    </p:spTree>
    <p:extLst>
      <p:ext uri="{BB962C8B-B14F-4D97-AF65-F5344CB8AC3E}">
        <p14:creationId xmlns:p14="http://schemas.microsoft.com/office/powerpoint/2010/main" val="1742830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B479713-0D50-44A6-B1F4-4082749E615F}" type="slidenum">
              <a:rPr lang="en-US" smtClean="0"/>
              <a:pPr>
                <a:defRPr/>
              </a:pPr>
              <a:t>6</a:t>
            </a:fld>
            <a:endParaRPr lang="en-US"/>
          </a:p>
        </p:txBody>
      </p:sp>
    </p:spTree>
    <p:extLst>
      <p:ext uri="{BB962C8B-B14F-4D97-AF65-F5344CB8AC3E}">
        <p14:creationId xmlns:p14="http://schemas.microsoft.com/office/powerpoint/2010/main" val="981083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F2F1-7339-EBF1-0439-84A987D6C0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579B63-37FE-7281-3705-42917933DF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B75D8F-AA4C-359A-8F7D-C35271D85BC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442E692-9D68-DCC0-5823-22344FFF7350}"/>
              </a:ext>
            </a:extLst>
          </p:cNvPr>
          <p:cNvSpPr>
            <a:spLocks noGrp="1"/>
          </p:cNvSpPr>
          <p:nvPr>
            <p:ph type="sldNum" sz="quarter" idx="5"/>
          </p:nvPr>
        </p:nvSpPr>
        <p:spPr/>
        <p:txBody>
          <a:bodyPr/>
          <a:lstStyle/>
          <a:p>
            <a:pPr>
              <a:defRPr/>
            </a:pPr>
            <a:fld id="{7B479713-0D50-44A6-B1F4-4082749E615F}" type="slidenum">
              <a:rPr lang="en-US" smtClean="0"/>
              <a:pPr>
                <a:defRPr/>
              </a:pPr>
              <a:t>8</a:t>
            </a:fld>
            <a:endParaRPr lang="en-US"/>
          </a:p>
        </p:txBody>
      </p:sp>
    </p:spTree>
    <p:extLst>
      <p:ext uri="{BB962C8B-B14F-4D97-AF65-F5344CB8AC3E}">
        <p14:creationId xmlns:p14="http://schemas.microsoft.com/office/powerpoint/2010/main" val="588209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86BFE-AA7F-5704-C154-51C1DE041E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D0CC5B-7F76-8E98-3375-6D8B06C269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A31A99-3830-389E-8091-4919A68A767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84B39AE-BD3E-386E-39E8-3DF68ACF3CBE}"/>
              </a:ext>
            </a:extLst>
          </p:cNvPr>
          <p:cNvSpPr>
            <a:spLocks noGrp="1"/>
          </p:cNvSpPr>
          <p:nvPr>
            <p:ph type="sldNum" sz="quarter" idx="5"/>
          </p:nvPr>
        </p:nvSpPr>
        <p:spPr/>
        <p:txBody>
          <a:bodyPr/>
          <a:lstStyle/>
          <a:p>
            <a:pPr>
              <a:defRPr/>
            </a:pPr>
            <a:fld id="{7B479713-0D50-44A6-B1F4-4082749E615F}" type="slidenum">
              <a:rPr lang="en-US" smtClean="0"/>
              <a:pPr>
                <a:defRPr/>
              </a:pPr>
              <a:t>11</a:t>
            </a:fld>
            <a:endParaRPr lang="en-US"/>
          </a:p>
        </p:txBody>
      </p:sp>
    </p:spTree>
    <p:extLst>
      <p:ext uri="{BB962C8B-B14F-4D97-AF65-F5344CB8AC3E}">
        <p14:creationId xmlns:p14="http://schemas.microsoft.com/office/powerpoint/2010/main" val="1904115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B479713-0D50-44A6-B1F4-4082749E615F}" type="slidenum">
              <a:rPr lang="en-US" smtClean="0"/>
              <a:pPr>
                <a:defRPr/>
              </a:pPr>
              <a:t>25</a:t>
            </a:fld>
            <a:endParaRPr lang="en-US"/>
          </a:p>
        </p:txBody>
      </p:sp>
    </p:spTree>
    <p:extLst>
      <p:ext uri="{BB962C8B-B14F-4D97-AF65-F5344CB8AC3E}">
        <p14:creationId xmlns:p14="http://schemas.microsoft.com/office/powerpoint/2010/main" val="21572042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tic Title Slide">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4D2F92D-2232-B825-2B2D-AC671306A0B0}"/>
              </a:ext>
            </a:extLst>
          </p:cNvPr>
          <p:cNvSpPr>
            <a:spLocks noGrp="1"/>
          </p:cNvSpPr>
          <p:nvPr>
            <p:ph type="title" hasCustomPrompt="1"/>
          </p:nvPr>
        </p:nvSpPr>
        <p:spPr>
          <a:xfrm>
            <a:off x="361951" y="966275"/>
            <a:ext cx="7743825" cy="2039113"/>
          </a:xfrm>
          <a:prstGeom prst="rect">
            <a:avLst/>
          </a:prstGeom>
        </p:spPr>
        <p:txBody>
          <a:bodyPr anchor="t" anchorCtr="0"/>
          <a:lstStyle>
            <a:lvl1pPr algn="l">
              <a:lnSpc>
                <a:spcPct val="100000"/>
              </a:lnSpc>
              <a:spcBef>
                <a:spcPts val="0"/>
              </a:spcBef>
              <a:defRPr sz="5400" b="1" i="0" cap="none" spc="-30" baseline="0">
                <a:solidFill>
                  <a:schemeClr val="bg1"/>
                </a:solidFill>
                <a:latin typeface="Encode Sans Normal ExtraBold" panose="02000000000000000000" pitchFamily="2" charset="77"/>
              </a:defRPr>
            </a:lvl1pPr>
          </a:lstStyle>
          <a:p>
            <a:r>
              <a:rPr lang="en-US" dirty="0"/>
              <a:t>CLICK TO EDIT </a:t>
            </a:r>
            <a:br>
              <a:rPr lang="en-US" dirty="0"/>
            </a:br>
            <a:r>
              <a:rPr lang="en-US" dirty="0"/>
              <a:t>TITLE STYLE</a:t>
            </a:r>
          </a:p>
        </p:txBody>
      </p:sp>
      <p:sp>
        <p:nvSpPr>
          <p:cNvPr id="2" name="Subtitle 2">
            <a:extLst>
              <a:ext uri="{FF2B5EF4-FFF2-40B4-BE49-F238E27FC236}">
                <a16:creationId xmlns:a16="http://schemas.microsoft.com/office/drawing/2014/main" id="{9CFC0D3D-31F1-39A9-7186-66397F25884B}"/>
              </a:ext>
            </a:extLst>
          </p:cNvPr>
          <p:cNvSpPr>
            <a:spLocks noGrp="1"/>
          </p:cNvSpPr>
          <p:nvPr>
            <p:ph type="subTitle" idx="1" hasCustomPrompt="1"/>
          </p:nvPr>
        </p:nvSpPr>
        <p:spPr>
          <a:xfrm>
            <a:off x="361951" y="3005389"/>
            <a:ext cx="7762875" cy="452688"/>
          </a:xfrm>
          <a:prstGeom prst="rect">
            <a:avLst/>
          </a:prstGeom>
        </p:spPr>
        <p:txBody>
          <a:bodyPr anchor="t" anchorCtr="0"/>
          <a:lstStyle>
            <a:lvl1pPr marL="0" indent="0" algn="l">
              <a:spcBef>
                <a:spcPts val="0"/>
              </a:spcBef>
              <a:spcAft>
                <a:spcPts val="300"/>
              </a:spcAft>
              <a:buNone/>
              <a:defRPr sz="1800" b="1" i="0" spc="0">
                <a:solidFill>
                  <a:schemeClr val="bg2">
                    <a:lumMod val="90000"/>
                  </a:schemeClr>
                </a:solidFill>
                <a:latin typeface="Encode Sans Normal ExtraBold" panose="02000000000000000000" pitchFamily="2"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 – ALL CAPS</a:t>
            </a:r>
          </a:p>
        </p:txBody>
      </p:sp>
      <p:pic>
        <p:nvPicPr>
          <p:cNvPr id="4" name="Picture 3" descr="White text on a dark background of a logo reading Foster School of Business, University of Washington">
            <a:extLst>
              <a:ext uri="{FF2B5EF4-FFF2-40B4-BE49-F238E27FC236}">
                <a16:creationId xmlns:a16="http://schemas.microsoft.com/office/drawing/2014/main" id="{972C56C5-2F0E-B13F-6B45-D0F73E9B1AB2}"/>
              </a:ext>
            </a:extLst>
          </p:cNvPr>
          <p:cNvPicPr preferRelativeResize="0">
            <a:picLocks noChangeAspect="1"/>
          </p:cNvPicPr>
          <p:nvPr userDrawn="1"/>
        </p:nvPicPr>
        <p:blipFill>
          <a:blip r:embed="rId3"/>
          <a:srcRect/>
          <a:stretch/>
        </p:blipFill>
        <p:spPr>
          <a:xfrm>
            <a:off x="7411253" y="4157062"/>
            <a:ext cx="1314906" cy="648687"/>
          </a:xfrm>
          <a:prstGeom prst="rect">
            <a:avLst/>
          </a:prstGeom>
        </p:spPr>
      </p:pic>
    </p:spTree>
    <p:extLst>
      <p:ext uri="{BB962C8B-B14F-4D97-AF65-F5344CB8AC3E}">
        <p14:creationId xmlns:p14="http://schemas.microsoft.com/office/powerpoint/2010/main" val="4066786071"/>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 Lists with Head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9445" y="406036"/>
            <a:ext cx="8186406" cy="369332"/>
          </a:xfrm>
        </p:spPr>
        <p:txBody>
          <a:bodyPr/>
          <a:lstStyle>
            <a:lvl1pPr>
              <a:defRPr>
                <a:solidFill>
                  <a:schemeClr val="tx2"/>
                </a:solidFill>
              </a:defRPr>
            </a:lvl1pPr>
          </a:lstStyle>
          <a:p>
            <a:r>
              <a:rPr lang="en-US"/>
              <a:t>CLICK TO EDIT TITLE STYLE</a:t>
            </a:r>
          </a:p>
        </p:txBody>
      </p:sp>
      <p:sp>
        <p:nvSpPr>
          <p:cNvPr id="3" name="Text Placeholder 4">
            <a:extLst>
              <a:ext uri="{FF2B5EF4-FFF2-40B4-BE49-F238E27FC236}">
                <a16:creationId xmlns:a16="http://schemas.microsoft.com/office/drawing/2014/main" id="{0C492763-7F70-C5FA-0820-3577947AC99F}"/>
              </a:ext>
            </a:extLst>
          </p:cNvPr>
          <p:cNvSpPr>
            <a:spLocks noGrp="1"/>
          </p:cNvSpPr>
          <p:nvPr>
            <p:ph type="body" sz="quarter" idx="20" hasCustomPrompt="1"/>
          </p:nvPr>
        </p:nvSpPr>
        <p:spPr>
          <a:xfrm>
            <a:off x="486696" y="1323994"/>
            <a:ext cx="3958304" cy="369332"/>
          </a:xfrm>
        </p:spPr>
        <p:txBody>
          <a:bodyPr lIns="0" tIns="0" rIns="0" bIns="0">
            <a:noAutofit/>
          </a:bodyPr>
          <a:lstStyle>
            <a:lvl1pPr>
              <a:defRPr sz="1800" b="1" i="0" spc="0">
                <a:solidFill>
                  <a:schemeClr val="accent1"/>
                </a:solidFill>
                <a:latin typeface="Encode Sans Normal ExtraBold" panose="02000000000000000000" pitchFamily="2" charset="77"/>
              </a:defRPr>
            </a:lvl1pPr>
            <a:lvl2pPr marL="0" indent="0">
              <a:buNone/>
              <a:defRPr sz="1800"/>
            </a:lvl2pPr>
          </a:lstStyle>
          <a:p>
            <a:pPr lvl="0"/>
            <a:r>
              <a:rPr lang="en-US" dirty="0"/>
              <a:t>CLICK TO EDIT TEXT</a:t>
            </a:r>
          </a:p>
        </p:txBody>
      </p:sp>
      <p:sp>
        <p:nvSpPr>
          <p:cNvPr id="9" name="Text Placeholder 8"/>
          <p:cNvSpPr>
            <a:spLocks noGrp="1"/>
          </p:cNvSpPr>
          <p:nvPr>
            <p:ph type="body" sz="quarter" idx="13" hasCustomPrompt="1"/>
          </p:nvPr>
        </p:nvSpPr>
        <p:spPr>
          <a:xfrm>
            <a:off x="486695" y="1785963"/>
            <a:ext cx="3958303" cy="369332"/>
          </a:xfrm>
        </p:spPr>
        <p:txBody>
          <a:bodyPr wrap="square" lIns="0" tIns="0" rIns="0" bIns="0">
            <a:noAutofit/>
          </a:bodyPr>
          <a:lstStyle>
            <a:lvl1pPr>
              <a:defRPr sz="1800"/>
            </a:lvl1pPr>
          </a:lstStyle>
          <a:p>
            <a:pPr lvl="0"/>
            <a:r>
              <a:rPr lang="en-US"/>
              <a:t>Click to edit text</a:t>
            </a:r>
          </a:p>
        </p:txBody>
      </p:sp>
      <p:sp>
        <p:nvSpPr>
          <p:cNvPr id="4" name="Text Placeholder 4">
            <a:extLst>
              <a:ext uri="{FF2B5EF4-FFF2-40B4-BE49-F238E27FC236}">
                <a16:creationId xmlns:a16="http://schemas.microsoft.com/office/drawing/2014/main" id="{59F63A1E-80AC-873A-7B08-C7265BB5967D}"/>
              </a:ext>
            </a:extLst>
          </p:cNvPr>
          <p:cNvSpPr>
            <a:spLocks noGrp="1"/>
          </p:cNvSpPr>
          <p:nvPr>
            <p:ph type="body" sz="quarter" idx="14" hasCustomPrompt="1"/>
          </p:nvPr>
        </p:nvSpPr>
        <p:spPr>
          <a:xfrm>
            <a:off x="486696" y="2499651"/>
            <a:ext cx="3958304" cy="369332"/>
          </a:xfrm>
        </p:spPr>
        <p:txBody>
          <a:bodyPr lIns="0" tIns="0" rIns="0" bIns="0">
            <a:noAutofit/>
          </a:bodyPr>
          <a:lstStyle>
            <a:lvl1pPr>
              <a:defRPr sz="1800" b="1" i="0" spc="0">
                <a:solidFill>
                  <a:schemeClr val="accent1"/>
                </a:solidFill>
                <a:latin typeface="Encode Sans Normal ExtraBold" panose="02000000000000000000" pitchFamily="2" charset="77"/>
              </a:defRPr>
            </a:lvl1pPr>
            <a:lvl2pPr marL="0" indent="0">
              <a:buNone/>
              <a:defRPr sz="1800"/>
            </a:lvl2pPr>
          </a:lstStyle>
          <a:p>
            <a:pPr lvl="0"/>
            <a:r>
              <a:rPr lang="en-US" dirty="0"/>
              <a:t>CLICK TO EDIT TEXT</a:t>
            </a:r>
          </a:p>
        </p:txBody>
      </p:sp>
      <p:sp>
        <p:nvSpPr>
          <p:cNvPr id="6" name="Text Placeholder 8">
            <a:extLst>
              <a:ext uri="{FF2B5EF4-FFF2-40B4-BE49-F238E27FC236}">
                <a16:creationId xmlns:a16="http://schemas.microsoft.com/office/drawing/2014/main" id="{69324E9C-60EB-28A4-B685-42B2774AEFAF}"/>
              </a:ext>
            </a:extLst>
          </p:cNvPr>
          <p:cNvSpPr>
            <a:spLocks noGrp="1"/>
          </p:cNvSpPr>
          <p:nvPr>
            <p:ph type="body" sz="quarter" idx="15" hasCustomPrompt="1"/>
          </p:nvPr>
        </p:nvSpPr>
        <p:spPr>
          <a:xfrm>
            <a:off x="486695" y="2970083"/>
            <a:ext cx="3958303" cy="369332"/>
          </a:xfrm>
        </p:spPr>
        <p:txBody>
          <a:bodyPr wrap="square" lIns="0" tIns="0" rIns="0" bIns="0">
            <a:noAutofit/>
          </a:bodyPr>
          <a:lstStyle>
            <a:lvl1pPr>
              <a:defRPr sz="1800"/>
            </a:lvl1pPr>
          </a:lstStyle>
          <a:p>
            <a:pPr lvl="0"/>
            <a:r>
              <a:rPr lang="en-US"/>
              <a:t>Click to edit text</a:t>
            </a:r>
          </a:p>
        </p:txBody>
      </p:sp>
      <p:sp>
        <p:nvSpPr>
          <p:cNvPr id="10" name="Text Placeholder 4">
            <a:extLst>
              <a:ext uri="{FF2B5EF4-FFF2-40B4-BE49-F238E27FC236}">
                <a16:creationId xmlns:a16="http://schemas.microsoft.com/office/drawing/2014/main" id="{DFEE20B9-CD1F-8C9B-BEA0-B9D319CCC211}"/>
              </a:ext>
            </a:extLst>
          </p:cNvPr>
          <p:cNvSpPr>
            <a:spLocks noGrp="1"/>
          </p:cNvSpPr>
          <p:nvPr>
            <p:ph type="body" sz="quarter" idx="22" hasCustomPrompt="1"/>
          </p:nvPr>
        </p:nvSpPr>
        <p:spPr>
          <a:xfrm>
            <a:off x="4697547" y="1323994"/>
            <a:ext cx="3958304" cy="369332"/>
          </a:xfrm>
        </p:spPr>
        <p:txBody>
          <a:bodyPr lIns="0" tIns="0" rIns="0" bIns="0">
            <a:noAutofit/>
          </a:bodyPr>
          <a:lstStyle>
            <a:lvl1pPr>
              <a:defRPr sz="1800" b="1" i="0" spc="0">
                <a:solidFill>
                  <a:schemeClr val="accent1"/>
                </a:solidFill>
                <a:latin typeface="Encode Sans Normal ExtraBold" panose="02000000000000000000" pitchFamily="2" charset="77"/>
              </a:defRPr>
            </a:lvl1pPr>
            <a:lvl2pPr marL="0" indent="0">
              <a:buNone/>
              <a:defRPr sz="1800"/>
            </a:lvl2pPr>
          </a:lstStyle>
          <a:p>
            <a:pPr lvl="0"/>
            <a:r>
              <a:rPr lang="en-US" dirty="0"/>
              <a:t>CLICK TO EDIT TEXT</a:t>
            </a:r>
          </a:p>
        </p:txBody>
      </p:sp>
      <p:sp>
        <p:nvSpPr>
          <p:cNvPr id="11" name="Text Placeholder 8">
            <a:extLst>
              <a:ext uri="{FF2B5EF4-FFF2-40B4-BE49-F238E27FC236}">
                <a16:creationId xmlns:a16="http://schemas.microsoft.com/office/drawing/2014/main" id="{BD8CB4E0-D660-D5F2-909F-028F7EFFCD95}"/>
              </a:ext>
            </a:extLst>
          </p:cNvPr>
          <p:cNvSpPr>
            <a:spLocks noGrp="1"/>
          </p:cNvSpPr>
          <p:nvPr>
            <p:ph type="body" sz="quarter" idx="17" hasCustomPrompt="1"/>
          </p:nvPr>
        </p:nvSpPr>
        <p:spPr>
          <a:xfrm>
            <a:off x="4703095" y="1785963"/>
            <a:ext cx="3958303" cy="369332"/>
          </a:xfrm>
        </p:spPr>
        <p:txBody>
          <a:bodyPr wrap="square" lIns="0" tIns="0" rIns="0" bIns="0">
            <a:noAutofit/>
          </a:bodyPr>
          <a:lstStyle>
            <a:lvl1pPr>
              <a:defRPr sz="1800"/>
            </a:lvl1pPr>
          </a:lstStyle>
          <a:p>
            <a:pPr lvl="0"/>
            <a:r>
              <a:rPr lang="en-US" dirty="0"/>
              <a:t>Click to edit text</a:t>
            </a:r>
          </a:p>
        </p:txBody>
      </p:sp>
      <p:sp>
        <p:nvSpPr>
          <p:cNvPr id="8" name="Text Placeholder 4">
            <a:extLst>
              <a:ext uri="{FF2B5EF4-FFF2-40B4-BE49-F238E27FC236}">
                <a16:creationId xmlns:a16="http://schemas.microsoft.com/office/drawing/2014/main" id="{FDDAFFA5-C05C-EA69-DBA3-676A18E8CEF7}"/>
              </a:ext>
            </a:extLst>
          </p:cNvPr>
          <p:cNvSpPr>
            <a:spLocks noGrp="1"/>
          </p:cNvSpPr>
          <p:nvPr>
            <p:ph type="body" sz="quarter" idx="21" hasCustomPrompt="1"/>
          </p:nvPr>
        </p:nvSpPr>
        <p:spPr>
          <a:xfrm>
            <a:off x="4697547" y="2499651"/>
            <a:ext cx="3958304" cy="369332"/>
          </a:xfrm>
        </p:spPr>
        <p:txBody>
          <a:bodyPr lIns="0" tIns="0" rIns="0" bIns="0">
            <a:noAutofit/>
          </a:bodyPr>
          <a:lstStyle>
            <a:lvl1pPr>
              <a:defRPr sz="1800" b="1" i="0" spc="0">
                <a:solidFill>
                  <a:schemeClr val="accent1"/>
                </a:solidFill>
                <a:latin typeface="Encode Sans Normal ExtraBold" panose="02000000000000000000" pitchFamily="2" charset="77"/>
              </a:defRPr>
            </a:lvl1pPr>
            <a:lvl2pPr marL="0" indent="0">
              <a:buNone/>
              <a:defRPr sz="1800"/>
            </a:lvl2pPr>
          </a:lstStyle>
          <a:p>
            <a:pPr lvl="0"/>
            <a:r>
              <a:rPr lang="en-US" dirty="0"/>
              <a:t>CLICK TO EDIT TEXT</a:t>
            </a:r>
          </a:p>
        </p:txBody>
      </p:sp>
      <p:sp>
        <p:nvSpPr>
          <p:cNvPr id="13" name="Text Placeholder 8">
            <a:extLst>
              <a:ext uri="{FF2B5EF4-FFF2-40B4-BE49-F238E27FC236}">
                <a16:creationId xmlns:a16="http://schemas.microsoft.com/office/drawing/2014/main" id="{0D09874F-B2CF-BD5A-EE3E-7444C4E16C88}"/>
              </a:ext>
            </a:extLst>
          </p:cNvPr>
          <p:cNvSpPr>
            <a:spLocks noGrp="1"/>
          </p:cNvSpPr>
          <p:nvPr>
            <p:ph type="body" sz="quarter" idx="19" hasCustomPrompt="1"/>
          </p:nvPr>
        </p:nvSpPr>
        <p:spPr>
          <a:xfrm>
            <a:off x="4703095" y="2966044"/>
            <a:ext cx="3958303" cy="369332"/>
          </a:xfrm>
        </p:spPr>
        <p:txBody>
          <a:bodyPr wrap="square" lIns="0" tIns="0" rIns="0" bIns="0">
            <a:noAutofit/>
          </a:bodyPr>
          <a:lstStyle>
            <a:lvl1pPr>
              <a:defRPr sz="1800" b="0" i="0">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edit text</a:t>
            </a:r>
          </a:p>
        </p:txBody>
      </p:sp>
    </p:spTree>
    <p:extLst>
      <p:ext uri="{BB962C8B-B14F-4D97-AF65-F5344CB8AC3E}">
        <p14:creationId xmlns:p14="http://schemas.microsoft.com/office/powerpoint/2010/main" val="79479997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Image Only Slide">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CC5F2F5B-6F0D-D207-EBEE-C1FD4E77DD29}"/>
              </a:ext>
            </a:extLst>
          </p:cNvPr>
          <p:cNvSpPr>
            <a:spLocks noGrp="1"/>
          </p:cNvSpPr>
          <p:nvPr>
            <p:ph type="body" sz="quarter" idx="13" hasCustomPrompt="1"/>
          </p:nvPr>
        </p:nvSpPr>
        <p:spPr>
          <a:xfrm>
            <a:off x="216730" y="4367181"/>
            <a:ext cx="1222603" cy="369332"/>
          </a:xfrm>
        </p:spPr>
        <p:txBody>
          <a:bodyPr wrap="square">
            <a:spAutoFit/>
          </a:bodyPr>
          <a:lstStyle>
            <a:lvl1pPr>
              <a:lnSpc>
                <a:spcPct val="100000"/>
              </a:lnSpc>
              <a:defRPr sz="900"/>
            </a:lvl1pPr>
          </a:lstStyle>
          <a:p>
            <a:pPr lvl="0"/>
            <a:r>
              <a:rPr lang="en-US" dirty="0"/>
              <a:t>Image Caption Goes Here</a:t>
            </a:r>
          </a:p>
        </p:txBody>
      </p:sp>
      <p:sp>
        <p:nvSpPr>
          <p:cNvPr id="3" name="Picture Placeholder 2">
            <a:extLst>
              <a:ext uri="{FF2B5EF4-FFF2-40B4-BE49-F238E27FC236}">
                <a16:creationId xmlns:a16="http://schemas.microsoft.com/office/drawing/2014/main" id="{905B892A-4F81-3DE8-DAB9-C9ACD1E4B2D0}"/>
              </a:ext>
            </a:extLst>
          </p:cNvPr>
          <p:cNvSpPr>
            <a:spLocks noGrp="1"/>
          </p:cNvSpPr>
          <p:nvPr>
            <p:ph type="pic" sz="quarter" idx="14"/>
          </p:nvPr>
        </p:nvSpPr>
        <p:spPr>
          <a:xfrm>
            <a:off x="1778000" y="0"/>
            <a:ext cx="7366000" cy="5143500"/>
          </a:xfrm>
        </p:spPr>
        <p:txBody>
          <a:bodyPr/>
          <a:lstStyle/>
          <a:p>
            <a:r>
              <a:rPr lang="en-US"/>
              <a:t>Click icon to add picture</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 Bulleted Lists">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6B5C0D-562C-B668-B0FD-B003E2FB7251}"/>
              </a:ext>
            </a:extLst>
          </p:cNvPr>
          <p:cNvSpPr>
            <a:spLocks noGrp="1"/>
          </p:cNvSpPr>
          <p:nvPr>
            <p:ph type="title" hasCustomPrompt="1"/>
          </p:nvPr>
        </p:nvSpPr>
        <p:spPr/>
        <p:txBody>
          <a:bodyPr/>
          <a:lstStyle/>
          <a:p>
            <a:r>
              <a:rPr lang="en-US"/>
              <a:t>CLICK TO EDIT TITLE STYLE</a:t>
            </a:r>
          </a:p>
        </p:txBody>
      </p:sp>
      <p:sp>
        <p:nvSpPr>
          <p:cNvPr id="3" name="Content Placeholder 12">
            <a:extLst>
              <a:ext uri="{FF2B5EF4-FFF2-40B4-BE49-F238E27FC236}">
                <a16:creationId xmlns:a16="http://schemas.microsoft.com/office/drawing/2014/main" id="{2A43680B-0C4E-035C-8289-47EE40A3E9E9}"/>
              </a:ext>
            </a:extLst>
          </p:cNvPr>
          <p:cNvSpPr>
            <a:spLocks noGrp="1"/>
          </p:cNvSpPr>
          <p:nvPr>
            <p:ph sz="quarter" idx="11" hasCustomPrompt="1"/>
          </p:nvPr>
        </p:nvSpPr>
        <p:spPr>
          <a:xfrm>
            <a:off x="469445" y="1089739"/>
            <a:ext cx="7061200" cy="1436291"/>
          </a:xfrm>
        </p:spPr>
        <p:txBody>
          <a:bodyPr lIns="0" tIns="0" rIns="0" bIns="0">
            <a:noAutofit/>
          </a:bodyPr>
          <a:lstStyle>
            <a:lvl1pPr marL="0" marR="0" indent="0" algn="l" defTabSz="457200" rtl="0" eaLnBrk="1" fontAlgn="base" latinLnBrk="0" hangingPunct="1">
              <a:lnSpc>
                <a:spcPct val="100000"/>
              </a:lnSpc>
              <a:spcBef>
                <a:spcPts val="0"/>
              </a:spcBef>
              <a:spcAft>
                <a:spcPts val="100"/>
              </a:spcAft>
              <a:buClrTx/>
              <a:buSzTx/>
              <a:buFont typeface="Arial"/>
              <a:buNone/>
              <a:tabLst/>
              <a:defRPr sz="1800">
                <a:solidFill>
                  <a:schemeClr val="tx1"/>
                </a:solidFill>
              </a:defRPr>
            </a:lvl1pPr>
          </a:lstStyle>
          <a:p>
            <a:pPr marL="285750" marR="0" lvl="0" indent="-285750" algn="l" defTabSz="457200" rtl="0" eaLnBrk="1" fontAlgn="base" latinLnBrk="0" hangingPunct="1">
              <a:lnSpc>
                <a:spcPct val="100000"/>
              </a:lnSpc>
              <a:spcBef>
                <a:spcPts val="0"/>
              </a:spcBef>
              <a:spcAft>
                <a:spcPts val="100"/>
              </a:spcAft>
              <a:buClrTx/>
              <a:buSzTx/>
              <a:buFont typeface="Arial"/>
              <a:buChar char="•"/>
              <a:tabLst/>
              <a:defRPr/>
            </a:pPr>
            <a:r>
              <a:rPr lang="en-US"/>
              <a:t>Optional list of considerations</a:t>
            </a:r>
          </a:p>
          <a:p>
            <a:pPr lvl="0"/>
            <a:endParaRPr lang="en-US"/>
          </a:p>
          <a:p>
            <a:pPr marL="285750" marR="0" lvl="0" indent="-285750" algn="l" defTabSz="457200" rtl="0" eaLnBrk="1" fontAlgn="base" latinLnBrk="0" hangingPunct="1">
              <a:lnSpc>
                <a:spcPct val="100000"/>
              </a:lnSpc>
              <a:spcBef>
                <a:spcPts val="0"/>
              </a:spcBef>
              <a:spcAft>
                <a:spcPts val="100"/>
              </a:spcAft>
              <a:buClrTx/>
              <a:buSzTx/>
              <a:buFont typeface="Arial"/>
              <a:buChar char="•"/>
              <a:tabLst/>
              <a:defRPr/>
            </a:pPr>
            <a:r>
              <a:rPr lang="en-US"/>
              <a:t>Optional list of considerations</a:t>
            </a:r>
          </a:p>
          <a:p>
            <a:pPr marL="285750" marR="0" lvl="0" indent="-285750" algn="l" defTabSz="457200" rtl="0" eaLnBrk="1" fontAlgn="base" latinLnBrk="0" hangingPunct="1">
              <a:lnSpc>
                <a:spcPct val="100000"/>
              </a:lnSpc>
              <a:spcBef>
                <a:spcPts val="0"/>
              </a:spcBef>
              <a:spcAft>
                <a:spcPts val="100"/>
              </a:spcAft>
              <a:buClrTx/>
              <a:buSzTx/>
              <a:buFont typeface="Arial"/>
              <a:buChar char="•"/>
              <a:tabLst/>
              <a:defRPr/>
            </a:pPr>
            <a:endParaRPr lang="en-US"/>
          </a:p>
          <a:p>
            <a:pPr marL="285750" marR="0" lvl="0" indent="-285750" algn="l" defTabSz="457200" rtl="0" eaLnBrk="1" fontAlgn="base" latinLnBrk="0" hangingPunct="1">
              <a:lnSpc>
                <a:spcPct val="100000"/>
              </a:lnSpc>
              <a:spcBef>
                <a:spcPts val="0"/>
              </a:spcBef>
              <a:spcAft>
                <a:spcPts val="100"/>
              </a:spcAft>
              <a:buClrTx/>
              <a:buSzTx/>
              <a:buFont typeface="Arial"/>
              <a:buChar char="•"/>
              <a:tabLst/>
              <a:defRPr/>
            </a:pPr>
            <a:r>
              <a:rPr lang="en-US"/>
              <a:t>Optional list of considerations</a:t>
            </a:r>
          </a:p>
        </p:txBody>
      </p:sp>
    </p:spTree>
    <p:extLst>
      <p:ext uri="{BB962C8B-B14F-4D97-AF65-F5344CB8AC3E}">
        <p14:creationId xmlns:p14="http://schemas.microsoft.com/office/powerpoint/2010/main" val="102425082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nd Slide - Purple">
    <p:bg>
      <p:bgPr>
        <a:solidFill>
          <a:srgbClr val="32006E"/>
        </a:solidFill>
        <a:effectLst/>
      </p:bgPr>
    </p:bg>
    <p:spTree>
      <p:nvGrpSpPr>
        <p:cNvPr id="1" name=""/>
        <p:cNvGrpSpPr/>
        <p:nvPr/>
      </p:nvGrpSpPr>
      <p:grpSpPr>
        <a:xfrm>
          <a:off x="0" y="0"/>
          <a:ext cx="0" cy="0"/>
          <a:chOff x="0" y="0"/>
          <a:chExt cx="0" cy="0"/>
        </a:xfrm>
      </p:grpSpPr>
      <p:pic>
        <p:nvPicPr>
          <p:cNvPr id="3" name="Picture 2" descr="White text on a purple background of a logo reading Foster School of Business, University of Washington">
            <a:extLst>
              <a:ext uri="{FF2B5EF4-FFF2-40B4-BE49-F238E27FC236}">
                <a16:creationId xmlns:a16="http://schemas.microsoft.com/office/drawing/2014/main" id="{5B1E3909-C49C-88C9-7739-53611D8906B0}"/>
              </a:ext>
            </a:extLst>
          </p:cNvPr>
          <p:cNvPicPr preferRelativeResize="0">
            <a:picLocks noChangeAspect="1"/>
          </p:cNvPicPr>
          <p:nvPr userDrawn="1"/>
        </p:nvPicPr>
        <p:blipFill>
          <a:blip r:embed="rId2"/>
          <a:srcRect/>
          <a:stretch/>
        </p:blipFill>
        <p:spPr>
          <a:xfrm>
            <a:off x="7411253" y="4157062"/>
            <a:ext cx="1314906" cy="648687"/>
          </a:xfrm>
          <a:prstGeom prst="rect">
            <a:avLst/>
          </a:prstGeom>
        </p:spPr>
      </p:pic>
    </p:spTree>
    <p:extLst>
      <p:ext uri="{BB962C8B-B14F-4D97-AF65-F5344CB8AC3E}">
        <p14:creationId xmlns:p14="http://schemas.microsoft.com/office/powerpoint/2010/main" val="316884668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End Slide - Black">
    <p:bg>
      <p:bgPr>
        <a:solidFill>
          <a:schemeClr val="tx1"/>
        </a:solidFill>
        <a:effectLst/>
      </p:bgPr>
    </p:bg>
    <p:spTree>
      <p:nvGrpSpPr>
        <p:cNvPr id="1" name=""/>
        <p:cNvGrpSpPr/>
        <p:nvPr/>
      </p:nvGrpSpPr>
      <p:grpSpPr>
        <a:xfrm>
          <a:off x="0" y="0"/>
          <a:ext cx="0" cy="0"/>
          <a:chOff x="0" y="0"/>
          <a:chExt cx="0" cy="0"/>
        </a:xfrm>
      </p:grpSpPr>
      <p:pic>
        <p:nvPicPr>
          <p:cNvPr id="2" name="Picture 1" descr="White text on a black background of a logo reading Foster School of Business, University of Washington">
            <a:extLst>
              <a:ext uri="{FF2B5EF4-FFF2-40B4-BE49-F238E27FC236}">
                <a16:creationId xmlns:a16="http://schemas.microsoft.com/office/drawing/2014/main" id="{896C50C3-4866-1537-1649-67A0A4D5C703}"/>
              </a:ext>
            </a:extLst>
          </p:cNvPr>
          <p:cNvPicPr preferRelativeResize="0">
            <a:picLocks noChangeAspect="1"/>
          </p:cNvPicPr>
          <p:nvPr userDrawn="1"/>
        </p:nvPicPr>
        <p:blipFill>
          <a:blip r:embed="rId2"/>
          <a:srcRect/>
          <a:stretch/>
        </p:blipFill>
        <p:spPr>
          <a:xfrm>
            <a:off x="7411253" y="4157062"/>
            <a:ext cx="1314906" cy="648687"/>
          </a:xfrm>
          <a:prstGeom prst="rect">
            <a:avLst/>
          </a:prstGeom>
        </p:spPr>
      </p:pic>
    </p:spTree>
    <p:extLst>
      <p:ext uri="{BB962C8B-B14F-4D97-AF65-F5344CB8AC3E}">
        <p14:creationId xmlns:p14="http://schemas.microsoft.com/office/powerpoint/2010/main" val="120909630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1_Blank">
    <p:spTree>
      <p:nvGrpSpPr>
        <p:cNvPr id="1" name=""/>
        <p:cNvGrpSpPr/>
        <p:nvPr/>
      </p:nvGrpSpPr>
      <p:grpSpPr>
        <a:xfrm>
          <a:off x="0" y="0"/>
          <a:ext cx="0" cy="0"/>
          <a:chOff x="0" y="0"/>
          <a:chExt cx="0" cy="0"/>
        </a:xfrm>
      </p:grpSpPr>
      <p:sp>
        <p:nvSpPr>
          <p:cNvPr id="2928" name="Slide Number"/>
          <p:cNvSpPr txBox="1">
            <a:spLocks noGrp="1"/>
          </p:cNvSpPr>
          <p:nvPr>
            <p:ph type="sldNum" sz="quarter" idx="2"/>
          </p:nvPr>
        </p:nvSpPr>
        <p:spPr>
          <a:xfrm>
            <a:off x="6343290" y="4663394"/>
            <a:ext cx="209911" cy="207746"/>
          </a:xfrm>
          <a:prstGeom prst="rect">
            <a:avLst/>
          </a:prstGeom>
        </p:spPr>
        <p:txBody>
          <a:bodyPr lIns="45718" tIns="45718" rIns="45718" bIns="45718" anchor="ctr"/>
          <a:lstStyle>
            <a:lvl1pPr algn="r">
              <a:defRPr sz="900">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3369552194"/>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5/4/2026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152785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Editable Image">
    <p:bg>
      <p:bgPr>
        <a:solidFill>
          <a:srgbClr val="32006E"/>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6D98F01-CF66-FB1D-080E-A5DC501E862D}"/>
              </a:ext>
            </a:extLst>
          </p:cNvPr>
          <p:cNvSpPr>
            <a:spLocks noGrp="1"/>
          </p:cNvSpPr>
          <p:nvPr>
            <p:ph type="title" hasCustomPrompt="1"/>
          </p:nvPr>
        </p:nvSpPr>
        <p:spPr>
          <a:xfrm>
            <a:off x="361951" y="966275"/>
            <a:ext cx="8151113" cy="1605475"/>
          </a:xfrm>
          <a:prstGeom prst="rect">
            <a:avLst/>
          </a:prstGeom>
        </p:spPr>
        <p:txBody>
          <a:bodyPr anchor="t" anchorCtr="0"/>
          <a:lstStyle>
            <a:lvl1pPr algn="l">
              <a:lnSpc>
                <a:spcPct val="100000"/>
              </a:lnSpc>
              <a:spcBef>
                <a:spcPts val="0"/>
              </a:spcBef>
              <a:defRPr sz="5400" b="1" i="0" cap="none" spc="-30" baseline="0">
                <a:solidFill>
                  <a:schemeClr val="bg1"/>
                </a:solidFill>
                <a:latin typeface="Encode Sans Normal ExtraBold" panose="02000000000000000000" pitchFamily="2" charset="77"/>
              </a:defRPr>
            </a:lvl1pPr>
          </a:lstStyle>
          <a:p>
            <a:r>
              <a:rPr lang="en-US" dirty="0"/>
              <a:t>CLICK Insert Picture TO ADD BACKGROUND</a:t>
            </a:r>
          </a:p>
        </p:txBody>
      </p:sp>
      <p:sp>
        <p:nvSpPr>
          <p:cNvPr id="4" name="Subtitle 2">
            <a:extLst>
              <a:ext uri="{FF2B5EF4-FFF2-40B4-BE49-F238E27FC236}">
                <a16:creationId xmlns:a16="http://schemas.microsoft.com/office/drawing/2014/main" id="{5C1B67E1-136D-93A1-515C-30F74BCF4E33}"/>
              </a:ext>
            </a:extLst>
          </p:cNvPr>
          <p:cNvSpPr>
            <a:spLocks noGrp="1"/>
          </p:cNvSpPr>
          <p:nvPr>
            <p:ph type="subTitle" idx="1" hasCustomPrompt="1"/>
          </p:nvPr>
        </p:nvSpPr>
        <p:spPr>
          <a:xfrm>
            <a:off x="361951" y="3005389"/>
            <a:ext cx="7762875" cy="452688"/>
          </a:xfrm>
          <a:prstGeom prst="rect">
            <a:avLst/>
          </a:prstGeom>
        </p:spPr>
        <p:txBody>
          <a:bodyPr anchor="t" anchorCtr="0"/>
          <a:lstStyle>
            <a:lvl1pPr marL="0" indent="0" algn="l">
              <a:spcBef>
                <a:spcPts val="0"/>
              </a:spcBef>
              <a:spcAft>
                <a:spcPts val="300"/>
              </a:spcAft>
              <a:buNone/>
              <a:defRPr sz="1800" b="1" i="0" spc="0">
                <a:solidFill>
                  <a:schemeClr val="bg2">
                    <a:lumMod val="90000"/>
                  </a:schemeClr>
                </a:solidFill>
                <a:latin typeface="Encode Sans Normal ExtraBold" panose="02000000000000000000" pitchFamily="2"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 – ALL CAPS</a:t>
            </a:r>
          </a:p>
        </p:txBody>
      </p:sp>
      <p:sp>
        <p:nvSpPr>
          <p:cNvPr id="6" name="Picture Placeholder 5">
            <a:extLst>
              <a:ext uri="{FF2B5EF4-FFF2-40B4-BE49-F238E27FC236}">
                <a16:creationId xmlns:a16="http://schemas.microsoft.com/office/drawing/2014/main" id="{C3EDC79F-91AA-B3FB-6403-6121F91C5FC6}"/>
              </a:ext>
            </a:extLst>
          </p:cNvPr>
          <p:cNvSpPr>
            <a:spLocks noGrp="1"/>
          </p:cNvSpPr>
          <p:nvPr>
            <p:ph type="pic" sz="quarter" idx="10"/>
          </p:nvPr>
        </p:nvSpPr>
        <p:spPr>
          <a:xfrm>
            <a:off x="-5977" y="0"/>
            <a:ext cx="9144000" cy="5143499"/>
          </a:xfrm>
          <a:noFill/>
        </p:spPr>
        <p:txBody>
          <a:bodyPr/>
          <a:lstStyle>
            <a:lvl1pPr>
              <a:defRPr>
                <a:solidFill>
                  <a:schemeClr val="bg1"/>
                </a:solidFill>
              </a:defRPr>
            </a:lvl1pPr>
          </a:lstStyle>
          <a:p>
            <a:endParaRPr lang="en-US" dirty="0"/>
          </a:p>
        </p:txBody>
      </p:sp>
      <p:pic>
        <p:nvPicPr>
          <p:cNvPr id="5" name="Picture 4" descr="White text on a dark background of a logo reading Foster School of Business, University of Washington">
            <a:extLst>
              <a:ext uri="{FF2B5EF4-FFF2-40B4-BE49-F238E27FC236}">
                <a16:creationId xmlns:a16="http://schemas.microsoft.com/office/drawing/2014/main" id="{EB21C709-91F3-6CAF-A8BD-E48E13397E4E}"/>
              </a:ext>
            </a:extLst>
          </p:cNvPr>
          <p:cNvPicPr preferRelativeResize="0">
            <a:picLocks noChangeAspect="1"/>
          </p:cNvPicPr>
          <p:nvPr userDrawn="1"/>
        </p:nvPicPr>
        <p:blipFill>
          <a:blip r:embed="rId2"/>
          <a:srcRect/>
          <a:stretch/>
        </p:blipFill>
        <p:spPr>
          <a:xfrm>
            <a:off x="7411253" y="4157062"/>
            <a:ext cx="1314906" cy="648687"/>
          </a:xfrm>
          <a:prstGeom prst="rect">
            <a:avLst/>
          </a:prstGeom>
        </p:spPr>
      </p:pic>
    </p:spTree>
    <p:extLst>
      <p:ext uri="{BB962C8B-B14F-4D97-AF65-F5344CB8AC3E}">
        <p14:creationId xmlns:p14="http://schemas.microsoft.com/office/powerpoint/2010/main" val="74785172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Black">
    <p:bg>
      <p:bgPr>
        <a:solidFill>
          <a:schemeClr val="tx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07EADFC-8076-BBF7-0C18-A21C6E2C17D2}"/>
              </a:ext>
            </a:extLst>
          </p:cNvPr>
          <p:cNvSpPr>
            <a:spLocks noGrp="1"/>
          </p:cNvSpPr>
          <p:nvPr>
            <p:ph type="title" hasCustomPrompt="1"/>
          </p:nvPr>
        </p:nvSpPr>
        <p:spPr>
          <a:xfrm>
            <a:off x="361951" y="966275"/>
            <a:ext cx="7743825" cy="2039113"/>
          </a:xfrm>
          <a:prstGeom prst="rect">
            <a:avLst/>
          </a:prstGeom>
        </p:spPr>
        <p:txBody>
          <a:bodyPr anchor="t" anchorCtr="0"/>
          <a:lstStyle>
            <a:lvl1pPr algn="l">
              <a:lnSpc>
                <a:spcPct val="100000"/>
              </a:lnSpc>
              <a:spcBef>
                <a:spcPts val="0"/>
              </a:spcBef>
              <a:defRPr sz="5400" b="1" i="0" cap="none" spc="-30" baseline="0">
                <a:solidFill>
                  <a:schemeClr val="bg1"/>
                </a:solidFill>
                <a:latin typeface="Encode Sans Normal ExtraBold" panose="02000000000000000000" pitchFamily="2" charset="77"/>
              </a:defRPr>
            </a:lvl1pPr>
          </a:lstStyle>
          <a:p>
            <a:r>
              <a:rPr lang="en-US" dirty="0"/>
              <a:t>CLICK TO EDIT </a:t>
            </a:r>
            <a:br>
              <a:rPr lang="en-US" dirty="0"/>
            </a:br>
            <a:r>
              <a:rPr lang="en-US" dirty="0"/>
              <a:t>TITLE STYLE</a:t>
            </a:r>
          </a:p>
        </p:txBody>
      </p:sp>
      <p:sp>
        <p:nvSpPr>
          <p:cNvPr id="4" name="Subtitle 2">
            <a:extLst>
              <a:ext uri="{FF2B5EF4-FFF2-40B4-BE49-F238E27FC236}">
                <a16:creationId xmlns:a16="http://schemas.microsoft.com/office/drawing/2014/main" id="{E2C3B490-F950-1939-70F3-B3718595072B}"/>
              </a:ext>
            </a:extLst>
          </p:cNvPr>
          <p:cNvSpPr>
            <a:spLocks noGrp="1"/>
          </p:cNvSpPr>
          <p:nvPr>
            <p:ph type="subTitle" idx="1" hasCustomPrompt="1"/>
          </p:nvPr>
        </p:nvSpPr>
        <p:spPr>
          <a:xfrm>
            <a:off x="361951" y="3005389"/>
            <a:ext cx="7762875" cy="452688"/>
          </a:xfrm>
          <a:prstGeom prst="rect">
            <a:avLst/>
          </a:prstGeom>
        </p:spPr>
        <p:txBody>
          <a:bodyPr anchor="t" anchorCtr="0"/>
          <a:lstStyle>
            <a:lvl1pPr marL="0" indent="0" algn="l">
              <a:spcBef>
                <a:spcPts val="0"/>
              </a:spcBef>
              <a:spcAft>
                <a:spcPts val="300"/>
              </a:spcAft>
              <a:buNone/>
              <a:defRPr sz="1800" b="1" i="0" spc="0">
                <a:solidFill>
                  <a:schemeClr val="accent1"/>
                </a:solidFill>
                <a:latin typeface="Encode Sans Normal ExtraBold" panose="02000000000000000000" pitchFamily="2"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 – ALL CAPS</a:t>
            </a:r>
          </a:p>
        </p:txBody>
      </p:sp>
      <p:pic>
        <p:nvPicPr>
          <p:cNvPr id="2" name="Picture 1" descr="White text on a black background of a logo reading Foster School of Business, University of Washington">
            <a:extLst>
              <a:ext uri="{FF2B5EF4-FFF2-40B4-BE49-F238E27FC236}">
                <a16:creationId xmlns:a16="http://schemas.microsoft.com/office/drawing/2014/main" id="{7E2379E8-F2CC-8B81-C601-399651B1C1E2}"/>
              </a:ext>
            </a:extLst>
          </p:cNvPr>
          <p:cNvPicPr preferRelativeResize="0">
            <a:picLocks noChangeAspect="1"/>
          </p:cNvPicPr>
          <p:nvPr userDrawn="1"/>
        </p:nvPicPr>
        <p:blipFill>
          <a:blip r:embed="rId2"/>
          <a:srcRect/>
          <a:stretch/>
        </p:blipFill>
        <p:spPr>
          <a:xfrm>
            <a:off x="7411253" y="4157062"/>
            <a:ext cx="1314906" cy="648687"/>
          </a:xfrm>
          <a:prstGeom prst="rect">
            <a:avLst/>
          </a:prstGeom>
        </p:spPr>
      </p:pic>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Gold">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0AAD930-ED54-664A-1E97-0233B4FA4C94}"/>
              </a:ext>
            </a:extLst>
          </p:cNvPr>
          <p:cNvSpPr>
            <a:spLocks noGrp="1"/>
          </p:cNvSpPr>
          <p:nvPr>
            <p:ph type="title" hasCustomPrompt="1"/>
          </p:nvPr>
        </p:nvSpPr>
        <p:spPr>
          <a:xfrm>
            <a:off x="361951" y="966275"/>
            <a:ext cx="7743825" cy="2039113"/>
          </a:xfrm>
          <a:prstGeom prst="rect">
            <a:avLst/>
          </a:prstGeom>
        </p:spPr>
        <p:txBody>
          <a:bodyPr anchor="t" anchorCtr="0"/>
          <a:lstStyle>
            <a:lvl1pPr algn="l">
              <a:lnSpc>
                <a:spcPct val="100000"/>
              </a:lnSpc>
              <a:spcBef>
                <a:spcPts val="0"/>
              </a:spcBef>
              <a:defRPr sz="5400" b="1" i="0" cap="none" spc="-30" baseline="0">
                <a:solidFill>
                  <a:schemeClr val="tx1"/>
                </a:solidFill>
                <a:latin typeface="Encode Sans Normal ExtraBold" panose="02000000000000000000" pitchFamily="2" charset="77"/>
              </a:defRPr>
            </a:lvl1pPr>
          </a:lstStyle>
          <a:p>
            <a:r>
              <a:rPr lang="en-US" dirty="0"/>
              <a:t>CLICK TO EDIT </a:t>
            </a:r>
            <a:br>
              <a:rPr lang="en-US" dirty="0"/>
            </a:br>
            <a:r>
              <a:rPr lang="en-US" dirty="0"/>
              <a:t>TITLE STYLE</a:t>
            </a:r>
          </a:p>
        </p:txBody>
      </p:sp>
      <p:sp>
        <p:nvSpPr>
          <p:cNvPr id="5" name="Subtitle 2">
            <a:extLst>
              <a:ext uri="{FF2B5EF4-FFF2-40B4-BE49-F238E27FC236}">
                <a16:creationId xmlns:a16="http://schemas.microsoft.com/office/drawing/2014/main" id="{D75B9D8E-3EB1-968E-7670-B7DB44AABE53}"/>
              </a:ext>
            </a:extLst>
          </p:cNvPr>
          <p:cNvSpPr>
            <a:spLocks noGrp="1"/>
          </p:cNvSpPr>
          <p:nvPr>
            <p:ph type="subTitle" idx="1" hasCustomPrompt="1"/>
          </p:nvPr>
        </p:nvSpPr>
        <p:spPr>
          <a:xfrm>
            <a:off x="361951" y="3005389"/>
            <a:ext cx="7762875" cy="452688"/>
          </a:xfrm>
          <a:prstGeom prst="rect">
            <a:avLst/>
          </a:prstGeom>
        </p:spPr>
        <p:txBody>
          <a:bodyPr anchor="t" anchorCtr="0"/>
          <a:lstStyle>
            <a:lvl1pPr marL="0" indent="0" algn="l">
              <a:spcBef>
                <a:spcPts val="0"/>
              </a:spcBef>
              <a:spcAft>
                <a:spcPts val="300"/>
              </a:spcAft>
              <a:buNone/>
              <a:defRPr sz="1800" b="1" i="0" spc="0">
                <a:solidFill>
                  <a:schemeClr val="tx2"/>
                </a:solidFill>
                <a:latin typeface="Encode Sans Normal ExtraBold" panose="02000000000000000000" pitchFamily="2"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 – ALL CAPS</a:t>
            </a:r>
          </a:p>
        </p:txBody>
      </p:sp>
      <p:pic>
        <p:nvPicPr>
          <p:cNvPr id="3" name="Picture 2" descr="Black text on a gold background of a logo reading Foster School of Business, University of Washington">
            <a:extLst>
              <a:ext uri="{FF2B5EF4-FFF2-40B4-BE49-F238E27FC236}">
                <a16:creationId xmlns:a16="http://schemas.microsoft.com/office/drawing/2014/main" id="{FC35D0AB-3D5D-25E5-AA78-FD3B13ACFBFF}"/>
              </a:ext>
            </a:extLst>
          </p:cNvPr>
          <p:cNvPicPr preferRelativeResize="0">
            <a:picLocks noChangeAspect="1"/>
          </p:cNvPicPr>
          <p:nvPr userDrawn="1"/>
        </p:nvPicPr>
        <p:blipFill>
          <a:blip r:embed="rId2"/>
          <a:srcRect/>
          <a:stretch/>
        </p:blipFill>
        <p:spPr>
          <a:xfrm>
            <a:off x="7411254" y="4159567"/>
            <a:ext cx="1314904" cy="643677"/>
          </a:xfrm>
          <a:prstGeom prst="rect">
            <a:avLst/>
          </a:prstGeom>
        </p:spPr>
      </p:pic>
    </p:spTree>
    <p:extLst>
      <p:ext uri="{BB962C8B-B14F-4D97-AF65-F5344CB8AC3E}">
        <p14:creationId xmlns:p14="http://schemas.microsoft.com/office/powerpoint/2010/main" val="385189205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 Foster Purple">
    <p:bg>
      <p:bgPr>
        <a:solidFill>
          <a:schemeClr val="tx2">
            <a:lumMod val="75000"/>
          </a:schemeClr>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DA4939C-77CE-3DA1-0128-ADAAB515A0ED}"/>
              </a:ext>
            </a:extLst>
          </p:cNvPr>
          <p:cNvSpPr>
            <a:spLocks noGrp="1"/>
          </p:cNvSpPr>
          <p:nvPr>
            <p:ph type="title" hasCustomPrompt="1"/>
          </p:nvPr>
        </p:nvSpPr>
        <p:spPr>
          <a:xfrm>
            <a:off x="361951" y="966275"/>
            <a:ext cx="7743825" cy="2039113"/>
          </a:xfrm>
          <a:prstGeom prst="rect">
            <a:avLst/>
          </a:prstGeom>
        </p:spPr>
        <p:txBody>
          <a:bodyPr anchor="t" anchorCtr="0"/>
          <a:lstStyle>
            <a:lvl1pPr algn="l">
              <a:lnSpc>
                <a:spcPct val="100000"/>
              </a:lnSpc>
              <a:spcBef>
                <a:spcPts val="0"/>
              </a:spcBef>
              <a:defRPr sz="5400" b="1" i="0" cap="none" spc="-30" baseline="0">
                <a:solidFill>
                  <a:schemeClr val="bg1"/>
                </a:solidFill>
                <a:latin typeface="Encode Sans Normal ExtraBold" panose="02000000000000000000" pitchFamily="2" charset="77"/>
              </a:defRPr>
            </a:lvl1pPr>
          </a:lstStyle>
          <a:p>
            <a:r>
              <a:rPr lang="en-US" dirty="0"/>
              <a:t>CLICK TO EDIT </a:t>
            </a:r>
            <a:br>
              <a:rPr lang="en-US" dirty="0"/>
            </a:br>
            <a:r>
              <a:rPr lang="en-US" dirty="0"/>
              <a:t>TITLE STYLE</a:t>
            </a:r>
          </a:p>
        </p:txBody>
      </p:sp>
      <p:sp>
        <p:nvSpPr>
          <p:cNvPr id="5" name="Subtitle 2">
            <a:extLst>
              <a:ext uri="{FF2B5EF4-FFF2-40B4-BE49-F238E27FC236}">
                <a16:creationId xmlns:a16="http://schemas.microsoft.com/office/drawing/2014/main" id="{CDF57B08-8C4A-3347-B462-B99823F58A93}"/>
              </a:ext>
            </a:extLst>
          </p:cNvPr>
          <p:cNvSpPr>
            <a:spLocks noGrp="1"/>
          </p:cNvSpPr>
          <p:nvPr>
            <p:ph type="subTitle" idx="1" hasCustomPrompt="1"/>
          </p:nvPr>
        </p:nvSpPr>
        <p:spPr>
          <a:xfrm>
            <a:off x="361951" y="3005389"/>
            <a:ext cx="7762875" cy="452688"/>
          </a:xfrm>
          <a:prstGeom prst="rect">
            <a:avLst/>
          </a:prstGeom>
        </p:spPr>
        <p:txBody>
          <a:bodyPr anchor="t" anchorCtr="0"/>
          <a:lstStyle>
            <a:lvl1pPr marL="0" indent="0" algn="l">
              <a:spcBef>
                <a:spcPts val="0"/>
              </a:spcBef>
              <a:spcAft>
                <a:spcPts val="300"/>
              </a:spcAft>
              <a:buNone/>
              <a:defRPr sz="1800" b="1" i="0" spc="0">
                <a:solidFill>
                  <a:schemeClr val="accent1"/>
                </a:solidFill>
                <a:latin typeface="Encode Sans Normal ExtraBold" panose="02000000000000000000" pitchFamily="2"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 – ALL CAPS</a:t>
            </a:r>
          </a:p>
        </p:txBody>
      </p:sp>
      <p:pic>
        <p:nvPicPr>
          <p:cNvPr id="3" name="Picture 2" descr="White text on a purple background of a logo reading Foster School of Business, University of Washington">
            <a:extLst>
              <a:ext uri="{FF2B5EF4-FFF2-40B4-BE49-F238E27FC236}">
                <a16:creationId xmlns:a16="http://schemas.microsoft.com/office/drawing/2014/main" id="{9F5EA4AC-71C6-D854-3BA5-146AD76AEF53}"/>
              </a:ext>
            </a:extLst>
          </p:cNvPr>
          <p:cNvPicPr preferRelativeResize="0">
            <a:picLocks noChangeAspect="1"/>
          </p:cNvPicPr>
          <p:nvPr userDrawn="1"/>
        </p:nvPicPr>
        <p:blipFill>
          <a:blip r:embed="rId2"/>
          <a:srcRect/>
          <a:stretch/>
        </p:blipFill>
        <p:spPr>
          <a:xfrm>
            <a:off x="7411253" y="4157062"/>
            <a:ext cx="1314906" cy="648687"/>
          </a:xfrm>
          <a:prstGeom prst="rect">
            <a:avLst/>
          </a:prstGeom>
        </p:spPr>
      </p:pic>
    </p:spTree>
    <p:extLst>
      <p:ext uri="{BB962C8B-B14F-4D97-AF65-F5344CB8AC3E}">
        <p14:creationId xmlns:p14="http://schemas.microsoft.com/office/powerpoint/2010/main" val="213383237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 No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41C90-5ECB-21EE-9F34-0F9BBB60ADCB}"/>
              </a:ext>
            </a:extLst>
          </p:cNvPr>
          <p:cNvSpPr>
            <a:spLocks noGrp="1"/>
          </p:cNvSpPr>
          <p:nvPr>
            <p:ph type="title" hasCustomPrompt="1"/>
          </p:nvPr>
        </p:nvSpPr>
        <p:spPr/>
        <p:txBody>
          <a:bodyPr/>
          <a:lstStyle/>
          <a:p>
            <a:r>
              <a:rPr lang="en-US"/>
              <a:t>CLICK TO EDIT TITLE STYLE</a:t>
            </a:r>
          </a:p>
        </p:txBody>
      </p:sp>
      <p:sp>
        <p:nvSpPr>
          <p:cNvPr id="3" name="Text Placeholder 5">
            <a:extLst>
              <a:ext uri="{FF2B5EF4-FFF2-40B4-BE49-F238E27FC236}">
                <a16:creationId xmlns:a16="http://schemas.microsoft.com/office/drawing/2014/main" id="{03242DCD-EC6C-845B-8C72-889CBB153D65}"/>
              </a:ext>
            </a:extLst>
          </p:cNvPr>
          <p:cNvSpPr>
            <a:spLocks noGrp="1"/>
          </p:cNvSpPr>
          <p:nvPr>
            <p:ph idx="1" hasCustomPrompt="1"/>
          </p:nvPr>
        </p:nvSpPr>
        <p:spPr>
          <a:xfrm>
            <a:off x="469445" y="1083527"/>
            <a:ext cx="6134555" cy="2084481"/>
          </a:xfrm>
          <a:prstGeom prst="rect">
            <a:avLst/>
          </a:prstGeom>
        </p:spPr>
        <p:txBody>
          <a:bodyPr vert="horz" wrap="square" lIns="0" tIns="0" rIns="0" bIns="0" rtlCol="0">
            <a:noAutofit/>
          </a:body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9717011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ext Slide - No Image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280641-9D77-2460-1A27-076A4B03E988}"/>
              </a:ext>
              <a:ext uri="{C183D7F6-B498-43B3-948B-1728B52AA6E4}">
                <adec:decorative xmlns:adec="http://schemas.microsoft.com/office/drawing/2017/decorative" val="1"/>
              </a:ext>
            </a:extLst>
          </p:cNvPr>
          <p:cNvSpPr/>
          <p:nvPr userDrawn="1"/>
        </p:nvSpPr>
        <p:spPr>
          <a:xfrm>
            <a:off x="0" y="0"/>
            <a:ext cx="9144000" cy="9664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A41C90-5ECB-21EE-9F34-0F9BBB60ADCB}"/>
              </a:ext>
            </a:extLst>
          </p:cNvPr>
          <p:cNvSpPr>
            <a:spLocks noGrp="1"/>
          </p:cNvSpPr>
          <p:nvPr>
            <p:ph type="title" hasCustomPrompt="1"/>
          </p:nvPr>
        </p:nvSpPr>
        <p:spPr/>
        <p:txBody>
          <a:bodyPr/>
          <a:lstStyle>
            <a:lvl1pPr>
              <a:defRPr>
                <a:solidFill>
                  <a:schemeClr val="bg1"/>
                </a:solidFill>
              </a:defRPr>
            </a:lvl1pPr>
          </a:lstStyle>
          <a:p>
            <a:r>
              <a:rPr lang="en-US"/>
              <a:t>CLICK TO EDIT TITLE STYLE</a:t>
            </a:r>
          </a:p>
        </p:txBody>
      </p:sp>
      <p:sp>
        <p:nvSpPr>
          <p:cNvPr id="3" name="Text Placeholder 5">
            <a:extLst>
              <a:ext uri="{FF2B5EF4-FFF2-40B4-BE49-F238E27FC236}">
                <a16:creationId xmlns:a16="http://schemas.microsoft.com/office/drawing/2014/main" id="{03242DCD-EC6C-845B-8C72-889CBB153D65}"/>
              </a:ext>
            </a:extLst>
          </p:cNvPr>
          <p:cNvSpPr>
            <a:spLocks noGrp="1"/>
          </p:cNvSpPr>
          <p:nvPr>
            <p:ph idx="1" hasCustomPrompt="1"/>
          </p:nvPr>
        </p:nvSpPr>
        <p:spPr>
          <a:xfrm>
            <a:off x="469444" y="1084196"/>
            <a:ext cx="6134555" cy="2084481"/>
          </a:xfrm>
          <a:prstGeom prst="rect">
            <a:avLst/>
          </a:prstGeom>
        </p:spPr>
        <p:txBody>
          <a:bodyPr vert="horz" wrap="square" lIns="0" tIns="0" rIns="0" bIns="0" rtlCol="0">
            <a:noAutofit/>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4156608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ext Slide - No Image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280641-9D77-2460-1A27-076A4B03E988}"/>
              </a:ext>
              <a:ext uri="{C183D7F6-B498-43B3-948B-1728B52AA6E4}">
                <adec:decorative xmlns:adec="http://schemas.microsoft.com/office/drawing/2017/decorative" val="1"/>
              </a:ext>
            </a:extLst>
          </p:cNvPr>
          <p:cNvSpPr/>
          <p:nvPr userDrawn="1"/>
        </p:nvSpPr>
        <p:spPr>
          <a:xfrm>
            <a:off x="0" y="0"/>
            <a:ext cx="9144000" cy="96643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A41C90-5ECB-21EE-9F34-0F9BBB60ADCB}"/>
              </a:ext>
            </a:extLst>
          </p:cNvPr>
          <p:cNvSpPr>
            <a:spLocks noGrp="1"/>
          </p:cNvSpPr>
          <p:nvPr>
            <p:ph type="title" hasCustomPrompt="1"/>
          </p:nvPr>
        </p:nvSpPr>
        <p:spPr/>
        <p:txBody>
          <a:bodyPr/>
          <a:lstStyle>
            <a:lvl1pPr>
              <a:defRPr>
                <a:solidFill>
                  <a:schemeClr val="tx2"/>
                </a:solidFill>
              </a:defRPr>
            </a:lvl1pPr>
          </a:lstStyle>
          <a:p>
            <a:r>
              <a:rPr lang="en-US"/>
              <a:t>CLICK TO EDIT TITLE STYLE</a:t>
            </a:r>
          </a:p>
        </p:txBody>
      </p:sp>
      <p:sp>
        <p:nvSpPr>
          <p:cNvPr id="3" name="Text Placeholder 5">
            <a:extLst>
              <a:ext uri="{FF2B5EF4-FFF2-40B4-BE49-F238E27FC236}">
                <a16:creationId xmlns:a16="http://schemas.microsoft.com/office/drawing/2014/main" id="{03242DCD-EC6C-845B-8C72-889CBB153D65}"/>
              </a:ext>
            </a:extLst>
          </p:cNvPr>
          <p:cNvSpPr>
            <a:spLocks noGrp="1"/>
          </p:cNvSpPr>
          <p:nvPr>
            <p:ph idx="1" hasCustomPrompt="1"/>
          </p:nvPr>
        </p:nvSpPr>
        <p:spPr>
          <a:xfrm>
            <a:off x="469444" y="1084196"/>
            <a:ext cx="6134555" cy="2084481"/>
          </a:xfrm>
          <a:prstGeom prst="rect">
            <a:avLst/>
          </a:prstGeom>
        </p:spPr>
        <p:txBody>
          <a:bodyPr vert="horz" wrap="square" lIns="0" tIns="0" rIns="0" bIns="0" rtlCol="0">
            <a:noAutofit/>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723882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ext Slide - Editable Image">
    <p:spTree>
      <p:nvGrpSpPr>
        <p:cNvPr id="1" name=""/>
        <p:cNvGrpSpPr/>
        <p:nvPr/>
      </p:nvGrpSpPr>
      <p:grpSpPr>
        <a:xfrm>
          <a:off x="0" y="0"/>
          <a:ext cx="0" cy="0"/>
          <a:chOff x="0" y="0"/>
          <a:chExt cx="0" cy="0"/>
        </a:xfrm>
      </p:grpSpPr>
      <p:sp>
        <p:nvSpPr>
          <p:cNvPr id="2" name="Title Placeholder 2">
            <a:extLst>
              <a:ext uri="{FF2B5EF4-FFF2-40B4-BE49-F238E27FC236}">
                <a16:creationId xmlns:a16="http://schemas.microsoft.com/office/drawing/2014/main" id="{D6B2EAA1-56C8-BE7C-EE51-68C12895021A}"/>
              </a:ext>
            </a:extLst>
          </p:cNvPr>
          <p:cNvSpPr>
            <a:spLocks noGrp="1"/>
          </p:cNvSpPr>
          <p:nvPr>
            <p:ph type="title" hasCustomPrompt="1"/>
          </p:nvPr>
        </p:nvSpPr>
        <p:spPr>
          <a:xfrm>
            <a:off x="469446" y="406036"/>
            <a:ext cx="4873022" cy="369332"/>
          </a:xfrm>
          <a:prstGeom prst="rect">
            <a:avLst/>
          </a:prstGeom>
        </p:spPr>
        <p:txBody>
          <a:bodyPr vert="horz" wrap="square" lIns="0" tIns="0" rIns="0" bIns="0" rtlCol="0" anchor="t" anchorCtr="0">
            <a:noAutofit/>
          </a:bodyPr>
          <a:lstStyle/>
          <a:p>
            <a:r>
              <a:rPr lang="en-US" dirty="0"/>
              <a:t>CLICK TO EDIT TITLE STYLE</a:t>
            </a:r>
          </a:p>
        </p:txBody>
      </p:sp>
      <p:sp>
        <p:nvSpPr>
          <p:cNvPr id="3" name="Picture Placeholder 2">
            <a:extLst>
              <a:ext uri="{FF2B5EF4-FFF2-40B4-BE49-F238E27FC236}">
                <a16:creationId xmlns:a16="http://schemas.microsoft.com/office/drawing/2014/main" id="{C20C6CCC-8AA2-B4C9-2718-27DD013B166E}"/>
              </a:ext>
            </a:extLst>
          </p:cNvPr>
          <p:cNvSpPr>
            <a:spLocks noGrp="1"/>
          </p:cNvSpPr>
          <p:nvPr>
            <p:ph type="pic" sz="quarter" idx="12"/>
          </p:nvPr>
        </p:nvSpPr>
        <p:spPr>
          <a:xfrm>
            <a:off x="5578475" y="0"/>
            <a:ext cx="3565525" cy="5143500"/>
          </a:xfrm>
          <a:noFill/>
        </p:spPr>
        <p:txBody>
          <a:bodyPr wrap="square" lIns="0" tIns="0" rIns="0" bIns="0">
            <a:noAutofit/>
          </a:bodyPr>
          <a:lstStyle/>
          <a:p>
            <a:r>
              <a:rPr lang="en-US"/>
              <a:t>Click icon to add picture</a:t>
            </a:r>
          </a:p>
        </p:txBody>
      </p:sp>
      <p:sp>
        <p:nvSpPr>
          <p:cNvPr id="6" name="Text Placeholder 5">
            <a:extLst>
              <a:ext uri="{FF2B5EF4-FFF2-40B4-BE49-F238E27FC236}">
                <a16:creationId xmlns:a16="http://schemas.microsoft.com/office/drawing/2014/main" id="{4B0BF171-C36A-97F6-13E8-1D538C2626BB}"/>
              </a:ext>
            </a:extLst>
          </p:cNvPr>
          <p:cNvSpPr>
            <a:spLocks noGrp="1"/>
          </p:cNvSpPr>
          <p:nvPr>
            <p:ph type="body" sz="quarter" idx="13" hasCustomPrompt="1"/>
          </p:nvPr>
        </p:nvSpPr>
        <p:spPr>
          <a:xfrm>
            <a:off x="470430" y="1085336"/>
            <a:ext cx="4872038" cy="2084481"/>
          </a:xfrm>
        </p:spPr>
        <p:txBody>
          <a:bodyPr lIns="0" tIns="0" rIns="0" bIns="0"/>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Placeholder 2"/>
          <p:cNvSpPr>
            <a:spLocks noGrp="1"/>
          </p:cNvSpPr>
          <p:nvPr>
            <p:ph type="title"/>
          </p:nvPr>
        </p:nvSpPr>
        <p:spPr>
          <a:xfrm>
            <a:off x="469445" y="406036"/>
            <a:ext cx="6134555" cy="369332"/>
          </a:xfrm>
          <a:prstGeom prst="rect">
            <a:avLst/>
          </a:prstGeom>
        </p:spPr>
        <p:txBody>
          <a:bodyPr vert="horz" wrap="square" lIns="0" tIns="0" rIns="0" bIns="0" rtlCol="0" anchor="t" anchorCtr="0">
            <a:noAutofit/>
          </a:bodyPr>
          <a:lstStyle/>
          <a:p>
            <a:r>
              <a:rPr lang="en-US" dirty="0"/>
              <a:t>CLICK TO EDIT TITLE STYLE</a:t>
            </a:r>
          </a:p>
        </p:txBody>
      </p:sp>
      <p:sp>
        <p:nvSpPr>
          <p:cNvPr id="6" name="Text Placeholder 5"/>
          <p:cNvSpPr>
            <a:spLocks noGrp="1"/>
          </p:cNvSpPr>
          <p:nvPr>
            <p:ph type="body" idx="1"/>
          </p:nvPr>
        </p:nvSpPr>
        <p:spPr>
          <a:xfrm>
            <a:off x="469445" y="928079"/>
            <a:ext cx="6134555" cy="2084481"/>
          </a:xfrm>
          <a:prstGeom prst="rect">
            <a:avLst/>
          </a:prstGeom>
        </p:spPr>
        <p:txBody>
          <a:bodyPr vert="horz" wrap="square" lIns="0" tIns="0" rIns="0" bIns="0" rtlCol="0">
            <a:noAutofit/>
          </a:body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Box 23">
            <a:extLst>
              <a:ext uri="{FF2B5EF4-FFF2-40B4-BE49-F238E27FC236}">
                <a16:creationId xmlns:a16="http://schemas.microsoft.com/office/drawing/2014/main" id="{67DCE893-6A75-F770-3EBA-345A9472F0A7}"/>
              </a:ext>
            </a:extLst>
          </p:cNvPr>
          <p:cNvSpPr txBox="1"/>
          <p:nvPr userDrawn="1"/>
        </p:nvSpPr>
        <p:spPr>
          <a:xfrm>
            <a:off x="285895" y="4807183"/>
            <a:ext cx="3206240" cy="200055"/>
          </a:xfrm>
          <a:prstGeom prst="rect">
            <a:avLst/>
          </a:prstGeom>
          <a:noFill/>
        </p:spPr>
        <p:txBody>
          <a:bodyPr wrap="square">
            <a:spAutoFit/>
          </a:bodyPr>
          <a:lstStyle/>
          <a:p>
            <a:r>
              <a:rPr lang="en-US" sz="700" b="0" i="0" spc="20" baseline="0" dirty="0">
                <a:solidFill>
                  <a:schemeClr val="tx1">
                    <a:lumMod val="65000"/>
                    <a:lumOff val="35000"/>
                  </a:schemeClr>
                </a:solidFill>
                <a:latin typeface="Uni Sans Regular" pitchFamily="2" charset="77"/>
                <a:ea typeface="Open Sans Light" panose="020B0306030504020204" pitchFamily="34" charset="0"/>
                <a:cs typeface="Open Sans Light" panose="020B0306030504020204" pitchFamily="34" charset="0"/>
              </a:rPr>
              <a:t> FOSTER SCHOOL OF BUSINESS, UNIVERSITY OF WASHINGTON</a:t>
            </a:r>
            <a:endParaRPr lang="en-US" sz="1600" b="0" i="0" spc="20" baseline="0" dirty="0">
              <a:solidFill>
                <a:schemeClr val="tx1">
                  <a:lumMod val="65000"/>
                  <a:lumOff val="35000"/>
                </a:schemeClr>
              </a:solidFill>
              <a:latin typeface="Uni Sans Regular" pitchFamily="2" charset="77"/>
            </a:endParaRPr>
          </a:p>
        </p:txBody>
      </p:sp>
      <p:sp>
        <p:nvSpPr>
          <p:cNvPr id="27" name="TextBox 26">
            <a:extLst>
              <a:ext uri="{FF2B5EF4-FFF2-40B4-BE49-F238E27FC236}">
                <a16:creationId xmlns:a16="http://schemas.microsoft.com/office/drawing/2014/main" id="{1EB5DED1-6392-63AA-0761-1325CD3A98B5}"/>
              </a:ext>
            </a:extLst>
          </p:cNvPr>
          <p:cNvSpPr txBox="1"/>
          <p:nvPr userDrawn="1"/>
        </p:nvSpPr>
        <p:spPr>
          <a:xfrm>
            <a:off x="6182426" y="4807183"/>
            <a:ext cx="2570510" cy="200055"/>
          </a:xfrm>
          <a:prstGeom prst="rect">
            <a:avLst/>
          </a:prstGeom>
          <a:noFill/>
        </p:spPr>
        <p:txBody>
          <a:bodyPr wrap="square">
            <a:spAutoFit/>
          </a:bodyPr>
          <a:lstStyle/>
          <a:p>
            <a:pPr algn="r"/>
            <a:r>
              <a:rPr lang="en-US" sz="700" b="0" i="0" dirty="0">
                <a:solidFill>
                  <a:schemeClr val="tx1">
                    <a:lumMod val="65000"/>
                    <a:lumOff val="35000"/>
                  </a:schemeClr>
                </a:solidFill>
                <a:latin typeface="Encode Sans Normal Medium" panose="02000000000000000000" pitchFamily="2" charset="77"/>
                <a:ea typeface="Open Sans Light" panose="020B0306030504020204" pitchFamily="34" charset="0"/>
                <a:cs typeface="Open Sans Light" panose="020B0306030504020204" pitchFamily="34" charset="0"/>
              </a:rPr>
              <a:t>foster.uw.edu</a:t>
            </a:r>
            <a:endParaRPr lang="en-US" sz="1600" b="0" i="0" dirty="0">
              <a:solidFill>
                <a:schemeClr val="tx1">
                  <a:lumMod val="65000"/>
                  <a:lumOff val="35000"/>
                </a:schemeClr>
              </a:solidFill>
              <a:latin typeface="Encode Sans Normal Medium" panose="02000000000000000000" pitchFamily="2" charset="77"/>
            </a:endParaRPr>
          </a:p>
        </p:txBody>
      </p:sp>
      <p:cxnSp>
        <p:nvCxnSpPr>
          <p:cNvPr id="29" name="Straight Connector 28">
            <a:extLst>
              <a:ext uri="{FF2B5EF4-FFF2-40B4-BE49-F238E27FC236}">
                <a16:creationId xmlns:a16="http://schemas.microsoft.com/office/drawing/2014/main" id="{AF715F98-A0BC-AA2E-45A5-62072B08C576}"/>
              </a:ext>
            </a:extLst>
          </p:cNvPr>
          <p:cNvCxnSpPr>
            <a:cxnSpLocks/>
          </p:cNvCxnSpPr>
          <p:nvPr userDrawn="1"/>
        </p:nvCxnSpPr>
        <p:spPr>
          <a:xfrm>
            <a:off x="391886" y="4737463"/>
            <a:ext cx="8282669" cy="0"/>
          </a:xfrm>
          <a:prstGeom prst="line">
            <a:avLst/>
          </a:prstGeom>
          <a:ln>
            <a:solidFill>
              <a:srgbClr val="C09F29">
                <a:alpha val="34419"/>
              </a:srgbClr>
            </a:solidFill>
          </a:ln>
        </p:spPr>
        <p:style>
          <a:lnRef idx="1">
            <a:schemeClr val="accent6"/>
          </a:lnRef>
          <a:fillRef idx="0">
            <a:schemeClr val="accent6"/>
          </a:fillRef>
          <a:effectRef idx="0">
            <a:schemeClr val="accent6"/>
          </a:effectRef>
          <a:fontRef idx="minor">
            <a:schemeClr val="tx1"/>
          </a:fontRef>
        </p:style>
      </p:cxnSp>
    </p:spTree>
  </p:cSld>
  <p:clrMap bg1="lt1" tx1="dk1" bg2="lt2" tx2="dk2" accent1="accent1" accent2="accent2" accent3="accent3" accent4="accent4" accent5="accent5" accent6="accent6" hlink="hlink" folHlink="folHlink"/>
  <p:sldLayoutIdLst>
    <p:sldLayoutId id="2147483659" r:id="rId1"/>
    <p:sldLayoutId id="2147483674" r:id="rId2"/>
    <p:sldLayoutId id="2147483649" r:id="rId3"/>
    <p:sldLayoutId id="2147483663" r:id="rId4"/>
    <p:sldLayoutId id="2147483668" r:id="rId5"/>
    <p:sldLayoutId id="2147483669" r:id="rId6"/>
    <p:sldLayoutId id="2147483675" r:id="rId7"/>
    <p:sldLayoutId id="2147483676" r:id="rId8"/>
    <p:sldLayoutId id="2147483650" r:id="rId9"/>
    <p:sldLayoutId id="2147483665" r:id="rId10"/>
    <p:sldLayoutId id="2147483653" r:id="rId11"/>
    <p:sldLayoutId id="2147483671" r:id="rId12"/>
    <p:sldLayoutId id="2147483662" r:id="rId13"/>
    <p:sldLayoutId id="2147483667" r:id="rId14"/>
    <p:sldLayoutId id="2147483677" r:id="rId15"/>
    <p:sldLayoutId id="2147483678" r:id="rId16"/>
  </p:sldLayoutIdLst>
  <p:transition>
    <p:fade/>
  </p:transition>
  <p:hf hdr="0" ftr="0" dt="0"/>
  <p:txStyles>
    <p:titleStyle>
      <a:lvl1pPr algn="l" defTabSz="457200" rtl="0" eaLnBrk="1" fontAlgn="base" hangingPunct="1">
        <a:spcBef>
          <a:spcPct val="0"/>
        </a:spcBef>
        <a:spcAft>
          <a:spcPct val="0"/>
        </a:spcAft>
        <a:defRPr sz="2400" b="1" i="0" kern="1200">
          <a:solidFill>
            <a:schemeClr val="tx2"/>
          </a:solidFill>
          <a:latin typeface="Encode Sans Normal ExtraBold" panose="02000000000000000000" pitchFamily="2" charset="77"/>
          <a:ea typeface="+mj-ea"/>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0" indent="0" algn="l" defTabSz="457200" rtl="0" eaLnBrk="1" fontAlgn="base" hangingPunct="1">
        <a:lnSpc>
          <a:spcPct val="100000"/>
        </a:lnSpc>
        <a:spcBef>
          <a:spcPts val="0"/>
        </a:spcBef>
        <a:spcAft>
          <a:spcPts val="700"/>
        </a:spcAft>
        <a:buFont typeface="Arial" charset="0"/>
        <a:buNone/>
        <a:defRPr sz="1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15938" indent="-174625" algn="l" defTabSz="457200" rtl="0" eaLnBrk="1" fontAlgn="base" hangingPunct="1">
        <a:lnSpc>
          <a:spcPct val="100000"/>
        </a:lnSpc>
        <a:spcBef>
          <a:spcPts val="0"/>
        </a:spcBef>
        <a:spcAft>
          <a:spcPts val="700"/>
        </a:spcAft>
        <a:buFont typeface="Arial" panose="020B0604020202020204" pitchFamily="34" charset="0"/>
        <a:buChar char="•"/>
        <a:defRPr sz="1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685800" indent="-169863" algn="l" defTabSz="457200" rtl="0" eaLnBrk="1" fontAlgn="base" hangingPunct="1">
        <a:lnSpc>
          <a:spcPct val="100000"/>
        </a:lnSpc>
        <a:spcBef>
          <a:spcPts val="0"/>
        </a:spcBef>
        <a:spcAft>
          <a:spcPts val="700"/>
        </a:spcAft>
        <a:buFont typeface="Arial" charset="0"/>
        <a:buChar char="•"/>
        <a:defRPr sz="1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855663" indent="-169863" algn="l" defTabSz="457200" rtl="0" eaLnBrk="1" fontAlgn="base" hangingPunct="1">
        <a:lnSpc>
          <a:spcPct val="100000"/>
        </a:lnSpc>
        <a:spcBef>
          <a:spcPts val="0"/>
        </a:spcBef>
        <a:spcAft>
          <a:spcPts val="700"/>
        </a:spcAft>
        <a:buFont typeface="Arial" panose="020B0604020202020204" pitchFamily="34" charset="0"/>
        <a:buChar char="•"/>
        <a:defRPr sz="1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031875" indent="-176213" algn="l" defTabSz="457200" rtl="0" eaLnBrk="1" fontAlgn="base" hangingPunct="1">
        <a:lnSpc>
          <a:spcPct val="100000"/>
        </a:lnSpc>
        <a:spcBef>
          <a:spcPts val="0"/>
        </a:spcBef>
        <a:spcAft>
          <a:spcPts val="700"/>
        </a:spcAft>
        <a:buFont typeface="Arial" panose="020B0604020202020204" pitchFamily="34" charset="0"/>
        <a:buChar char="•"/>
        <a:defRPr sz="1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288" userDrawn="1">
          <p15:clr>
            <a:srgbClr val="F26B43"/>
          </p15:clr>
        </p15:guide>
        <p15:guide id="4" orient="horz" pos="279" userDrawn="1">
          <p15:clr>
            <a:srgbClr val="F26B43"/>
          </p15:clr>
        </p15:guide>
        <p15:guide id="5" orient="horz" pos="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4.xml"/><Relationship Id="rId16" Type="http://schemas.openxmlformats.org/officeDocument/2006/relationships/image" Target="../media/image19.png"/><Relationship Id="rId1" Type="http://schemas.openxmlformats.org/officeDocument/2006/relationships/slideLayout" Target="../slideLayouts/slideLayout15.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26B0663-EF24-1647-73F5-01EDE88C8B76}"/>
              </a:ext>
            </a:extLst>
          </p:cNvPr>
          <p:cNvSpPr>
            <a:spLocks noGrp="1"/>
          </p:cNvSpPr>
          <p:nvPr>
            <p:ph type="subTitle" idx="1"/>
          </p:nvPr>
        </p:nvSpPr>
        <p:spPr>
          <a:xfrm>
            <a:off x="361951" y="3079957"/>
            <a:ext cx="7762875" cy="452688"/>
          </a:xfrm>
        </p:spPr>
        <p:txBody>
          <a:bodyPr/>
          <a:lstStyle/>
          <a:p>
            <a:r>
              <a:rPr lang="en-US" spc="0" dirty="0">
                <a:solidFill>
                  <a:schemeClr val="bg2">
                    <a:lumMod val="90000"/>
                  </a:schemeClr>
                </a:solidFill>
              </a:rPr>
              <a:t>Adv. Advisory | ACCTG 528 | Class 11</a:t>
            </a:r>
          </a:p>
          <a:p>
            <a:r>
              <a:rPr lang="en-US" dirty="0"/>
              <a:t>MPAcc Class of 2026</a:t>
            </a:r>
            <a:endParaRPr lang="en-US" spc="0" dirty="0">
              <a:solidFill>
                <a:schemeClr val="bg2">
                  <a:lumMod val="90000"/>
                </a:schemeClr>
              </a:solidFill>
            </a:endParaRPr>
          </a:p>
        </p:txBody>
      </p:sp>
      <p:sp>
        <p:nvSpPr>
          <p:cNvPr id="3" name="Title 2">
            <a:extLst>
              <a:ext uri="{FF2B5EF4-FFF2-40B4-BE49-F238E27FC236}">
                <a16:creationId xmlns:a16="http://schemas.microsoft.com/office/drawing/2014/main" id="{6E1A986F-1CE3-AE6A-F426-F9525E84E6F9}"/>
              </a:ext>
            </a:extLst>
          </p:cNvPr>
          <p:cNvSpPr>
            <a:spLocks noGrp="1"/>
          </p:cNvSpPr>
          <p:nvPr>
            <p:ph type="title"/>
          </p:nvPr>
        </p:nvSpPr>
        <p:spPr>
          <a:xfrm>
            <a:off x="361951" y="1140965"/>
            <a:ext cx="8095065" cy="1938992"/>
          </a:xfrm>
        </p:spPr>
        <p:txBody>
          <a:bodyPr anchor="t"/>
          <a:lstStyle/>
          <a:p>
            <a:r>
              <a:rPr lang="en-US" sz="4000" b="0" dirty="0"/>
              <a:t>Introduction to Agentic Workflows</a:t>
            </a:r>
          </a:p>
        </p:txBody>
      </p:sp>
    </p:spTree>
    <p:extLst>
      <p:ext uri="{BB962C8B-B14F-4D97-AF65-F5344CB8AC3E}">
        <p14:creationId xmlns:p14="http://schemas.microsoft.com/office/powerpoint/2010/main" val="153964264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19056-CF0A-E736-8D50-34B551A34988}"/>
              </a:ext>
            </a:extLst>
          </p:cNvPr>
          <p:cNvSpPr>
            <a:spLocks noGrp="1"/>
          </p:cNvSpPr>
          <p:nvPr>
            <p:ph type="title"/>
          </p:nvPr>
        </p:nvSpPr>
        <p:spPr/>
        <p:txBody>
          <a:bodyPr/>
          <a:lstStyle/>
          <a:p>
            <a:r>
              <a:rPr lang="en-US" dirty="0"/>
              <a:t>Ket terms: Agentic</a:t>
            </a:r>
          </a:p>
        </p:txBody>
      </p:sp>
      <p:sp>
        <p:nvSpPr>
          <p:cNvPr id="3" name="Content Placeholder 2">
            <a:extLst>
              <a:ext uri="{FF2B5EF4-FFF2-40B4-BE49-F238E27FC236}">
                <a16:creationId xmlns:a16="http://schemas.microsoft.com/office/drawing/2014/main" id="{DEE31D05-DEF0-38AC-00CE-910EDE511C27}"/>
              </a:ext>
            </a:extLst>
          </p:cNvPr>
          <p:cNvSpPr>
            <a:spLocks noGrp="1"/>
          </p:cNvSpPr>
          <p:nvPr>
            <p:ph idx="1"/>
          </p:nvPr>
        </p:nvSpPr>
        <p:spPr>
          <a:xfrm>
            <a:off x="469445" y="928079"/>
            <a:ext cx="7598109" cy="2084481"/>
          </a:xfrm>
        </p:spPr>
        <p:txBody>
          <a:bodyPr/>
          <a:lstStyle/>
          <a:p>
            <a:r>
              <a:rPr lang="en-US" dirty="0"/>
              <a:t>Agentic AI: </a:t>
            </a:r>
          </a:p>
          <a:p>
            <a:endParaRPr lang="en-US" dirty="0"/>
          </a:p>
          <a:p>
            <a:r>
              <a:rPr lang="en-US" dirty="0"/>
              <a:t>AI systems designed to operate with a degree of autonomy, persistence, and goal-orientation, often executing sequences of actions independently and adapting to changes in their environment or instructions.</a:t>
            </a:r>
          </a:p>
        </p:txBody>
      </p:sp>
      <p:sp>
        <p:nvSpPr>
          <p:cNvPr id="4" name="Slide Number Placeholder 3">
            <a:extLst>
              <a:ext uri="{FF2B5EF4-FFF2-40B4-BE49-F238E27FC236}">
                <a16:creationId xmlns:a16="http://schemas.microsoft.com/office/drawing/2014/main" id="{37CB5526-4DF2-B0B3-F684-044FBC082C14}"/>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538355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92064E-3A30-E0BC-324C-5E62FA1E30F2}"/>
            </a:ext>
          </a:extLst>
        </p:cNvPr>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5CBB6145-E9F1-FB71-E125-F74F2B7A2FAF}"/>
              </a:ext>
            </a:extLst>
          </p:cNvPr>
          <p:cNvPicPr>
            <a:picLocks noGrp="1" noChangeAspect="1"/>
          </p:cNvPicPr>
          <p:nvPr>
            <p:ph type="pic" sz="quarter" idx="12"/>
          </p:nvPr>
        </p:nvPicPr>
        <p:blipFill>
          <a:blip r:embed="rId3"/>
          <a:srcRect l="26893" r="26893"/>
          <a:stretch/>
        </p:blipFill>
        <p:spPr>
          <a:prstGeom prst="rect">
            <a:avLst/>
          </a:prstGeom>
          <a:noFill/>
        </p:spPr>
      </p:pic>
      <p:sp>
        <p:nvSpPr>
          <p:cNvPr id="3" name="Title 2">
            <a:extLst>
              <a:ext uri="{FF2B5EF4-FFF2-40B4-BE49-F238E27FC236}">
                <a16:creationId xmlns:a16="http://schemas.microsoft.com/office/drawing/2014/main" id="{3128CEE1-16D0-D53A-6863-2FFBF9E03CB5}"/>
              </a:ext>
            </a:extLst>
          </p:cNvPr>
          <p:cNvSpPr>
            <a:spLocks noGrp="1"/>
          </p:cNvSpPr>
          <p:nvPr>
            <p:ph type="title"/>
          </p:nvPr>
        </p:nvSpPr>
        <p:spPr/>
        <p:txBody>
          <a:bodyPr/>
          <a:lstStyle/>
          <a:p>
            <a:r>
              <a:rPr lang="en-US" dirty="0"/>
              <a:t>What will we do today?</a:t>
            </a:r>
          </a:p>
        </p:txBody>
      </p:sp>
      <p:sp>
        <p:nvSpPr>
          <p:cNvPr id="4" name="Text Placeholder 3">
            <a:extLst>
              <a:ext uri="{FF2B5EF4-FFF2-40B4-BE49-F238E27FC236}">
                <a16:creationId xmlns:a16="http://schemas.microsoft.com/office/drawing/2014/main" id="{88A9A32C-D7E4-D8EA-B652-0E2E20F2101A}"/>
              </a:ext>
            </a:extLst>
          </p:cNvPr>
          <p:cNvSpPr>
            <a:spLocks noGrp="1"/>
          </p:cNvSpPr>
          <p:nvPr>
            <p:ph type="body" sz="quarter" idx="13"/>
          </p:nvPr>
        </p:nvSpPr>
        <p:spPr>
          <a:xfrm>
            <a:off x="138896" y="1085336"/>
            <a:ext cx="5203572" cy="2084481"/>
          </a:xfrm>
        </p:spPr>
        <p:txBody>
          <a:bodyPr/>
          <a:lstStyle/>
          <a:p>
            <a:pPr marL="285750" indent="-285750">
              <a:buFont typeface="Arial" panose="020B0604020202020204" pitchFamily="34" charset="0"/>
              <a:buChar char="•"/>
            </a:pPr>
            <a:r>
              <a:rPr lang="en-US" dirty="0">
                <a:solidFill>
                  <a:schemeClr val="tx1">
                    <a:lumMod val="50000"/>
                    <a:lumOff val="50000"/>
                  </a:schemeClr>
                </a:solidFill>
              </a:rPr>
              <a:t>Review</a:t>
            </a:r>
          </a:p>
          <a:p>
            <a:pPr marL="801688" lvl="1" indent="-285750"/>
            <a:r>
              <a:rPr lang="en-US" dirty="0">
                <a:solidFill>
                  <a:schemeClr val="tx1">
                    <a:lumMod val="50000"/>
                    <a:lumOff val="50000"/>
                  </a:schemeClr>
                </a:solidFill>
              </a:rPr>
              <a:t>Workflows and Logic</a:t>
            </a:r>
          </a:p>
          <a:p>
            <a:pPr marL="801688" lvl="1" indent="-285750"/>
            <a:r>
              <a:rPr lang="en-US" dirty="0">
                <a:solidFill>
                  <a:schemeClr val="tx1">
                    <a:lumMod val="50000"/>
                    <a:lumOff val="50000"/>
                  </a:schemeClr>
                </a:solidFill>
              </a:rPr>
              <a:t>The Data Validator Challenge</a:t>
            </a:r>
          </a:p>
          <a:p>
            <a:pPr marL="285750" indent="-285750">
              <a:buFont typeface="Arial" panose="020B0604020202020204" pitchFamily="34" charset="0"/>
              <a:buChar char="•"/>
            </a:pPr>
            <a:r>
              <a:rPr lang="en-US" dirty="0">
                <a:solidFill>
                  <a:schemeClr val="tx1">
                    <a:lumMod val="50000"/>
                    <a:lumOff val="50000"/>
                  </a:schemeClr>
                </a:solidFill>
              </a:rPr>
              <a:t>Intro to Agentic Workflows</a:t>
            </a:r>
          </a:p>
          <a:p>
            <a:pPr marL="801688" lvl="1" indent="-285750"/>
            <a:r>
              <a:rPr lang="en-US" dirty="0">
                <a:solidFill>
                  <a:schemeClr val="tx1">
                    <a:lumMod val="50000"/>
                    <a:lumOff val="50000"/>
                  </a:schemeClr>
                </a:solidFill>
              </a:rPr>
              <a:t>Key terms</a:t>
            </a:r>
          </a:p>
          <a:p>
            <a:pPr marL="285750" indent="-285750">
              <a:buFont typeface="Arial" panose="020B0604020202020204" pitchFamily="34" charset="0"/>
              <a:buChar char="•"/>
            </a:pPr>
            <a:r>
              <a:rPr lang="en-US" b="1" dirty="0">
                <a:solidFill>
                  <a:schemeClr val="tx2"/>
                </a:solidFill>
              </a:rPr>
              <a:t>Labs</a:t>
            </a:r>
          </a:p>
          <a:p>
            <a:pPr marL="801688" lvl="1" indent="-285750"/>
            <a:r>
              <a:rPr lang="en-US" b="1" dirty="0">
                <a:solidFill>
                  <a:schemeClr val="tx2"/>
                </a:solidFill>
              </a:rPr>
              <a:t>System prompt</a:t>
            </a:r>
          </a:p>
          <a:p>
            <a:pPr marL="801688" lvl="1" indent="-285750"/>
            <a:r>
              <a:rPr lang="en-US" b="1" dirty="0">
                <a:solidFill>
                  <a:schemeClr val="tx2"/>
                </a:solidFill>
              </a:rPr>
              <a:t>Maestro BPMN revision and extension</a:t>
            </a:r>
          </a:p>
          <a:p>
            <a:pPr marL="801688" lvl="1" indent="-285750"/>
            <a:r>
              <a:rPr lang="en-US" b="1" dirty="0">
                <a:solidFill>
                  <a:schemeClr val="tx2"/>
                </a:solidFill>
              </a:rPr>
              <a:t>Team Exercise</a:t>
            </a:r>
          </a:p>
          <a:p>
            <a:pPr marL="801688" lvl="1" indent="-285750"/>
            <a:endParaRPr lang="en-US" dirty="0"/>
          </a:p>
          <a:p>
            <a:pPr marL="801688" lvl="1" indent="-285750"/>
            <a:endParaRPr lang="en-US" dirty="0"/>
          </a:p>
          <a:p>
            <a:pPr marL="285750" indent="-285750"/>
            <a:endParaRPr lang="en-US" dirty="0"/>
          </a:p>
          <a:p>
            <a:pPr marL="801688" lvl="1" indent="-285750"/>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78869753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38AF4B8-2605-3411-4FE1-C3FD8A32229E}"/>
              </a:ext>
            </a:extLst>
          </p:cNvPr>
          <p:cNvSpPr>
            <a:spLocks noGrp="1"/>
          </p:cNvSpPr>
          <p:nvPr>
            <p:ph type="title"/>
          </p:nvPr>
        </p:nvSpPr>
        <p:spPr/>
        <p:txBody>
          <a:bodyPr/>
          <a:lstStyle/>
          <a:p>
            <a:r>
              <a:rPr lang="en-US" dirty="0"/>
              <a:t>System prompt lab</a:t>
            </a:r>
          </a:p>
        </p:txBody>
      </p:sp>
      <p:sp>
        <p:nvSpPr>
          <p:cNvPr id="6" name="Content Placeholder 5">
            <a:extLst>
              <a:ext uri="{FF2B5EF4-FFF2-40B4-BE49-F238E27FC236}">
                <a16:creationId xmlns:a16="http://schemas.microsoft.com/office/drawing/2014/main" id="{90B495A1-7515-C4B9-82BA-3EA8C98138DD}"/>
              </a:ext>
            </a:extLst>
          </p:cNvPr>
          <p:cNvSpPr>
            <a:spLocks noGrp="1"/>
          </p:cNvSpPr>
          <p:nvPr>
            <p:ph idx="1"/>
          </p:nvPr>
        </p:nvSpPr>
        <p:spPr>
          <a:xfrm>
            <a:off x="469445" y="1083527"/>
            <a:ext cx="8500935" cy="2084481"/>
          </a:xfrm>
        </p:spPr>
        <p:txBody>
          <a:bodyPr/>
          <a:lstStyle/>
          <a:p>
            <a:r>
              <a:rPr lang="en-US" dirty="0"/>
              <a:t>Objective:</a:t>
            </a:r>
          </a:p>
          <a:p>
            <a:r>
              <a:rPr lang="en-US" dirty="0"/>
              <a:t>Work on the system prompt with a free tier LLM obtained from openrouter.ai</a:t>
            </a:r>
          </a:p>
          <a:p>
            <a:endParaRPr lang="en-US" dirty="0"/>
          </a:p>
          <a:p>
            <a:pPr marL="342900" indent="-342900">
              <a:buFont typeface="+mj-lt"/>
              <a:buAutoNum type="arabicPeriod"/>
            </a:pPr>
            <a:r>
              <a:rPr lang="en-US" dirty="0"/>
              <a:t>Sign up at openrouter.ai (link on class 11 page)</a:t>
            </a:r>
          </a:p>
          <a:p>
            <a:pPr marL="342900" indent="-342900">
              <a:buFont typeface="+mj-lt"/>
              <a:buAutoNum type="arabicPeriod"/>
            </a:pPr>
            <a:r>
              <a:rPr lang="en-US" dirty="0"/>
              <a:t>Upload </a:t>
            </a:r>
            <a:r>
              <a:rPr lang="en-US" dirty="0" err="1"/>
              <a:t>openrouter_ai_starter.uis</a:t>
            </a:r>
            <a:r>
              <a:rPr lang="en-US" dirty="0"/>
              <a:t> to UiPath cloud</a:t>
            </a:r>
          </a:p>
          <a:p>
            <a:pPr marL="342900" indent="-342900">
              <a:buFont typeface="+mj-lt"/>
              <a:buAutoNum type="arabicPeriod"/>
            </a:pPr>
            <a:r>
              <a:rPr lang="en-US" dirty="0"/>
              <a:t>Modify the workflow (add key, run, work on system prompt)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67245260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9B75CE-FF73-DEC7-7B69-6B39106D2E91}"/>
              </a:ext>
            </a:extLst>
          </p:cNvPr>
          <p:cNvPicPr>
            <a:picLocks noChangeAspect="1"/>
          </p:cNvPicPr>
          <p:nvPr/>
        </p:nvPicPr>
        <p:blipFill>
          <a:blip r:embed="rId2"/>
          <a:stretch>
            <a:fillRect/>
          </a:stretch>
        </p:blipFill>
        <p:spPr>
          <a:xfrm>
            <a:off x="165747" y="61449"/>
            <a:ext cx="5096876" cy="4721605"/>
          </a:xfrm>
          <a:prstGeom prst="rect">
            <a:avLst/>
          </a:prstGeom>
        </p:spPr>
      </p:pic>
      <p:sp>
        <p:nvSpPr>
          <p:cNvPr id="5" name="Rectangle 4">
            <a:extLst>
              <a:ext uri="{FF2B5EF4-FFF2-40B4-BE49-F238E27FC236}">
                <a16:creationId xmlns:a16="http://schemas.microsoft.com/office/drawing/2014/main" id="{326D0536-E0E2-3785-713E-BEF2C4BC9736}"/>
              </a:ext>
            </a:extLst>
          </p:cNvPr>
          <p:cNvSpPr/>
          <p:nvPr/>
        </p:nvSpPr>
        <p:spPr>
          <a:xfrm>
            <a:off x="2841584" y="1579945"/>
            <a:ext cx="2268639" cy="364602"/>
          </a:xfrm>
          <a:prstGeom prst="rect">
            <a:avLst/>
          </a:prstGeom>
          <a:noFill/>
          <a:ln w="28575">
            <a:solidFill>
              <a:schemeClr val="accent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E2E148B-D90D-FF54-8F69-4CDA1629987E}"/>
              </a:ext>
            </a:extLst>
          </p:cNvPr>
          <p:cNvSpPr txBox="1"/>
          <p:nvPr/>
        </p:nvSpPr>
        <p:spPr>
          <a:xfrm>
            <a:off x="5509549" y="1498922"/>
            <a:ext cx="3154102" cy="1200329"/>
          </a:xfrm>
          <a:prstGeom prst="rect">
            <a:avLst/>
          </a:prstGeom>
          <a:noFill/>
        </p:spPr>
        <p:txBody>
          <a:bodyPr wrap="square" rtlCol="0">
            <a:spAutoFit/>
          </a:bodyPr>
          <a:lstStyle/>
          <a:p>
            <a:r>
              <a:rPr lang="en-US" dirty="0">
                <a:latin typeface="+mn-lt"/>
              </a:rPr>
              <a:t>1. Update the Authorization field with your API key (leave Bearer ) in both API calls</a:t>
            </a:r>
          </a:p>
        </p:txBody>
      </p:sp>
      <p:sp>
        <p:nvSpPr>
          <p:cNvPr id="7" name="Rectangle 6">
            <a:extLst>
              <a:ext uri="{FF2B5EF4-FFF2-40B4-BE49-F238E27FC236}">
                <a16:creationId xmlns:a16="http://schemas.microsoft.com/office/drawing/2014/main" id="{78BA6A02-CABA-0F0D-7502-C1E4CF3B9482}"/>
              </a:ext>
            </a:extLst>
          </p:cNvPr>
          <p:cNvSpPr/>
          <p:nvPr/>
        </p:nvSpPr>
        <p:spPr>
          <a:xfrm>
            <a:off x="650111" y="3098441"/>
            <a:ext cx="4303854" cy="779078"/>
          </a:xfrm>
          <a:prstGeom prst="rect">
            <a:avLst/>
          </a:prstGeom>
          <a:noFill/>
          <a:ln w="28575">
            <a:solidFill>
              <a:schemeClr val="accent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630C939-73D5-3423-650F-D6A9D7B027CE}"/>
              </a:ext>
            </a:extLst>
          </p:cNvPr>
          <p:cNvSpPr txBox="1"/>
          <p:nvPr/>
        </p:nvSpPr>
        <p:spPr>
          <a:xfrm>
            <a:off x="5509549" y="3177251"/>
            <a:ext cx="3339297" cy="923330"/>
          </a:xfrm>
          <a:prstGeom prst="rect">
            <a:avLst/>
          </a:prstGeom>
          <a:noFill/>
        </p:spPr>
        <p:txBody>
          <a:bodyPr wrap="square" rtlCol="0">
            <a:spAutoFit/>
          </a:bodyPr>
          <a:lstStyle/>
          <a:p>
            <a:r>
              <a:rPr lang="en-US" dirty="0">
                <a:latin typeface="+mn-lt"/>
              </a:rPr>
              <a:t>2. Compare the system prompts between API call 1 and 2</a:t>
            </a:r>
          </a:p>
        </p:txBody>
      </p:sp>
    </p:spTree>
    <p:extLst>
      <p:ext uri="{BB962C8B-B14F-4D97-AF65-F5344CB8AC3E}">
        <p14:creationId xmlns:p14="http://schemas.microsoft.com/office/powerpoint/2010/main" val="294265402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655C2B0-CB8C-C369-1839-5CE6327629E2}"/>
              </a:ext>
            </a:extLst>
          </p:cNvPr>
          <p:cNvSpPr>
            <a:spLocks noGrp="1"/>
          </p:cNvSpPr>
          <p:nvPr>
            <p:ph type="sldNum" sz="quarter" idx="2"/>
          </p:nvPr>
        </p:nvSpPr>
        <p:spPr/>
        <p:txBody>
          <a:bodyPr/>
          <a:lstStyle/>
          <a:p>
            <a:fld id="{86CB4B4D-7CA3-9044-876B-883B54F8677D}" type="slidenum">
              <a:rPr lang="en-US" smtClean="0"/>
              <a:t>14</a:t>
            </a:fld>
            <a:endParaRPr lang="en-US"/>
          </a:p>
        </p:txBody>
      </p:sp>
      <p:pic>
        <p:nvPicPr>
          <p:cNvPr id="4" name="Picture 3">
            <a:extLst>
              <a:ext uri="{FF2B5EF4-FFF2-40B4-BE49-F238E27FC236}">
                <a16:creationId xmlns:a16="http://schemas.microsoft.com/office/drawing/2014/main" id="{E8E2B2A5-8A41-3E23-8A72-894150BC068F}"/>
              </a:ext>
            </a:extLst>
          </p:cNvPr>
          <p:cNvPicPr>
            <a:picLocks noChangeAspect="1"/>
          </p:cNvPicPr>
          <p:nvPr/>
        </p:nvPicPr>
        <p:blipFill>
          <a:blip r:embed="rId2"/>
          <a:stretch>
            <a:fillRect/>
          </a:stretch>
        </p:blipFill>
        <p:spPr>
          <a:xfrm>
            <a:off x="0" y="123031"/>
            <a:ext cx="9144000" cy="4897437"/>
          </a:xfrm>
          <a:prstGeom prst="rect">
            <a:avLst/>
          </a:prstGeom>
        </p:spPr>
      </p:pic>
      <p:sp>
        <p:nvSpPr>
          <p:cNvPr id="5" name="Rectangle 4">
            <a:extLst>
              <a:ext uri="{FF2B5EF4-FFF2-40B4-BE49-F238E27FC236}">
                <a16:creationId xmlns:a16="http://schemas.microsoft.com/office/drawing/2014/main" id="{A81552A0-AB8C-9FFC-C587-183AF868328C}"/>
              </a:ext>
            </a:extLst>
          </p:cNvPr>
          <p:cNvSpPr/>
          <p:nvPr/>
        </p:nvSpPr>
        <p:spPr>
          <a:xfrm>
            <a:off x="4508339" y="2314937"/>
            <a:ext cx="3507129" cy="364602"/>
          </a:xfrm>
          <a:prstGeom prst="rect">
            <a:avLst/>
          </a:prstGeom>
          <a:noFill/>
          <a:ln w="28575">
            <a:solidFill>
              <a:schemeClr val="accent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07393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B1BE3D9-4D2B-7505-806B-58A560B84C98}"/>
              </a:ext>
            </a:extLst>
          </p:cNvPr>
          <p:cNvSpPr>
            <a:spLocks noGrp="1"/>
          </p:cNvSpPr>
          <p:nvPr>
            <p:ph type="sldNum" sz="quarter" idx="2"/>
          </p:nvPr>
        </p:nvSpPr>
        <p:spPr/>
        <p:txBody>
          <a:bodyPr/>
          <a:lstStyle/>
          <a:p>
            <a:fld id="{86CB4B4D-7CA3-9044-876B-883B54F8677D}" type="slidenum">
              <a:rPr lang="en-US" smtClean="0"/>
              <a:t>15</a:t>
            </a:fld>
            <a:endParaRPr lang="en-US"/>
          </a:p>
        </p:txBody>
      </p:sp>
      <p:pic>
        <p:nvPicPr>
          <p:cNvPr id="4" name="Picture 3">
            <a:extLst>
              <a:ext uri="{FF2B5EF4-FFF2-40B4-BE49-F238E27FC236}">
                <a16:creationId xmlns:a16="http://schemas.microsoft.com/office/drawing/2014/main" id="{516D3AB3-C6FF-834A-34D5-A1B4E6B0F9A3}"/>
              </a:ext>
            </a:extLst>
          </p:cNvPr>
          <p:cNvPicPr>
            <a:picLocks noChangeAspect="1"/>
          </p:cNvPicPr>
          <p:nvPr/>
        </p:nvPicPr>
        <p:blipFill>
          <a:blip r:embed="rId2"/>
          <a:stretch>
            <a:fillRect/>
          </a:stretch>
        </p:blipFill>
        <p:spPr>
          <a:xfrm>
            <a:off x="0" y="701689"/>
            <a:ext cx="9144000" cy="3740122"/>
          </a:xfrm>
          <a:prstGeom prst="rect">
            <a:avLst/>
          </a:prstGeom>
        </p:spPr>
      </p:pic>
    </p:spTree>
    <p:extLst>
      <p:ext uri="{BB962C8B-B14F-4D97-AF65-F5344CB8AC3E}">
        <p14:creationId xmlns:p14="http://schemas.microsoft.com/office/powerpoint/2010/main" val="3243247971"/>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36CC8F1-73D1-41BB-2628-C266966E29C7}"/>
              </a:ext>
            </a:extLst>
          </p:cNvPr>
          <p:cNvSpPr txBox="1"/>
          <p:nvPr/>
        </p:nvSpPr>
        <p:spPr>
          <a:xfrm>
            <a:off x="-40511" y="200569"/>
            <a:ext cx="9103489" cy="4385816"/>
          </a:xfrm>
          <a:prstGeom prst="rect">
            <a:avLst/>
          </a:prstGeom>
          <a:noFill/>
        </p:spPr>
        <p:txBody>
          <a:bodyPr wrap="square">
            <a:spAutoFit/>
          </a:bodyPr>
          <a:lstStyle/>
          <a:p>
            <a:r>
              <a:rPr lang="en-US" sz="900" dirty="0"/>
              <a:t>{"id":"gen-1777910675-Ft9jv9q1kWGM9SUXmxK3","object":"chat.completion","created":1777910675,"model":"nvidia/nemotron-nano-9b-v2:free","provider":"Nvidia","system_fingerprint":null,"choices":[{"index":0,"logprobs":null,"finish_reason":"stop","native_finish_reason":"stop","message":{"</a:t>
            </a:r>
            <a:r>
              <a:rPr lang="en-US" sz="900" dirty="0" err="1"/>
              <a:t>role":"assistant","content</a:t>
            </a:r>
            <a:r>
              <a:rPr lang="en-US" sz="900" dirty="0"/>
              <a:t>":"\n\n**Example:** A </a:t>
            </a:r>
            <a:r>
              <a:rPr lang="en-US" sz="900" dirty="0" err="1"/>
              <a:t>softwarecompany</a:t>
            </a:r>
            <a:r>
              <a:rPr lang="en-US" sz="900" dirty="0"/>
              <a:t> launches a popular new app, boosting sales (revenue ↑). However, it also spends heavily on marketing, R&amp;D, and hiring to scale, causing expenses to rise faster than revenue. Profit ↓ due to higher costs outweighing revenue growth.\</a:t>
            </a:r>
            <a:r>
              <a:rPr lang="en-US" sz="900" dirty="0" err="1"/>
              <a:t>n","refusal":null,"reasoning":"Okay</a:t>
            </a:r>
            <a:r>
              <a:rPr lang="en-US" sz="900" dirty="0"/>
              <a:t>, the user wants an example of a software company where revenue goes up but profit goes down. Let me think about the possible reasons.\n\</a:t>
            </a:r>
            <a:r>
              <a:rPr lang="en-US" sz="900" dirty="0" err="1"/>
              <a:t>nFirst</a:t>
            </a:r>
            <a:r>
              <a:rPr lang="en-US" sz="900" dirty="0"/>
              <a:t>, revenue increase could be from selling more software licenses or subscriptions. But profit decrease might be due to higher costs. Maybe they expanded rapidly, hiring more staff or investing in R&amp;D. That would increase expenses.\n\</a:t>
            </a:r>
            <a:r>
              <a:rPr lang="en-US" sz="900" dirty="0" err="1"/>
              <a:t>nAnother</a:t>
            </a:r>
            <a:r>
              <a:rPr lang="en-US" sz="900" dirty="0"/>
              <a:t> angle: maybe they started offering more services or discounts. If they lower prices to attract more customers, revenue might still go up if volume increases enough, but the lower prices could reduce profit margins. Or maybe they have higher marketing costs to acquire new customers.\n\</a:t>
            </a:r>
            <a:r>
              <a:rPr lang="en-US" sz="900" dirty="0" err="1"/>
              <a:t>nAlso</a:t>
            </a:r>
            <a:r>
              <a:rPr lang="en-US" sz="900" dirty="0"/>
              <a:t>, one-time expenses could be a factor. Like a big acquisition or a lawsuit settlement. Even if revenue is up, a large unexpected cost could eat into profits.\n\</a:t>
            </a:r>
            <a:r>
              <a:rPr lang="en-US" sz="900" dirty="0" err="1"/>
              <a:t>nOr</a:t>
            </a:r>
            <a:r>
              <a:rPr lang="en-US" sz="900" dirty="0"/>
              <a:t> maybe they invested heavily in infrastructure or technology upgrades. Capital expenditures don't directly affect revenue but increase expenses.\n\</a:t>
            </a:r>
            <a:r>
              <a:rPr lang="en-US" sz="900" dirty="0" err="1"/>
              <a:t>nLet</a:t>
            </a:r>
            <a:r>
              <a:rPr lang="en-US" sz="900" dirty="0"/>
              <a:t> me structure this. Example: A software company launches a new product, increasing sales (revenue up). But they also spend a lot on marketing, R&amp;D, and hiring. These costs rise more than the revenue increase, leading to lower profit.\n\</a:t>
            </a:r>
            <a:r>
              <a:rPr lang="en-US" sz="900" dirty="0" err="1"/>
              <a:t>nAlternatively</a:t>
            </a:r>
            <a:r>
              <a:rPr lang="en-US" sz="900" dirty="0"/>
              <a:t>, if they offer a subscription model with lower prices but higher volume. Suppose they reduce the price per subscription but get many more subscribers. Revenue might still go up if the volume compensates, but the lower per-unit profit could lead to overall lower profit if costs don't decrease proportionally.\n\</a:t>
            </a:r>
            <a:r>
              <a:rPr lang="en-US" sz="900" dirty="0" err="1"/>
              <a:t>nAnother</a:t>
            </a:r>
            <a:r>
              <a:rPr lang="en-US" sz="900" dirty="0"/>
              <a:t> point: maybe they have higher operating costs due to scaling. Like more servers, customer support, etc., as they grow. Fixed costs might not scale linearly with revenue.\n\</a:t>
            </a:r>
            <a:r>
              <a:rPr lang="en-US" sz="900" dirty="0" err="1"/>
              <a:t>nI</a:t>
            </a:r>
            <a:r>
              <a:rPr lang="en-US" sz="900" dirty="0"/>
              <a:t> should pick the most common scenario. Rapid expansion with high investment costs is a typical reason. So the example would be a software company increasing sales through new products or markets but facing higher costs from expansion, leading to lower profit despite higher revenue.\n","</a:t>
            </a:r>
            <a:r>
              <a:rPr lang="en-US" sz="900" dirty="0" err="1"/>
              <a:t>reasoning_details</a:t>
            </a:r>
            <a:r>
              <a:rPr lang="en-US" sz="900" dirty="0"/>
              <a:t>":[{"</a:t>
            </a:r>
            <a:r>
              <a:rPr lang="en-US" sz="900" dirty="0" err="1"/>
              <a:t>type":"reasoning.text","text":"Okay</a:t>
            </a:r>
            <a:r>
              <a:rPr lang="en-US" sz="900" dirty="0"/>
              <a:t>, the user wants an example of a software company where revenue goes up but profit goes down. Let me think about the possible reasons.\n\</a:t>
            </a:r>
            <a:r>
              <a:rPr lang="en-US" sz="900" dirty="0" err="1"/>
              <a:t>nFirst</a:t>
            </a:r>
            <a:r>
              <a:rPr lang="en-US" sz="900" dirty="0"/>
              <a:t>, revenue increase could be from selling more software licenses or subscriptions. But profit decrease might be due to higher costs. Maybe they expanded rapidly, hiring more staff or investing in R&amp;D. That would increase expenses.\n\</a:t>
            </a:r>
            <a:r>
              <a:rPr lang="en-US" sz="900" dirty="0" err="1"/>
              <a:t>nAnother</a:t>
            </a:r>
            <a:r>
              <a:rPr lang="en-US" sz="900" dirty="0"/>
              <a:t> angle: maybe they started offering more services or discounts. If they lower prices to attract more customers, revenue might still go up if volume increases enough, but the lower prices could reduce profit margins. Or maybe they have higher marketing costs to acquire new customers.\n\</a:t>
            </a:r>
            <a:r>
              <a:rPr lang="en-US" sz="900" dirty="0" err="1"/>
              <a:t>nAlso</a:t>
            </a:r>
            <a:r>
              <a:rPr lang="en-US" sz="900" dirty="0"/>
              <a:t>, one-time expenses could be a factor. Like a big acquisition or a lawsuit settlement. Even if revenue is up, a large unexpected cost could eat into profits.\n\</a:t>
            </a:r>
            <a:r>
              <a:rPr lang="en-US" sz="900" dirty="0" err="1"/>
              <a:t>nOr</a:t>
            </a:r>
            <a:r>
              <a:rPr lang="en-US" sz="900" dirty="0"/>
              <a:t> maybe they invested heavily in infrastructure or technology upgrades. Capital expenditures don't directly affect revenue but increase expenses.\n\</a:t>
            </a:r>
            <a:r>
              <a:rPr lang="en-US" sz="900" dirty="0" err="1"/>
              <a:t>nLet</a:t>
            </a:r>
            <a:r>
              <a:rPr lang="en-US" sz="900" dirty="0"/>
              <a:t> me structure this. Example: A software company launches a new product, increasing sales (revenue up). But they also spend a lot on marketing, R&amp;D, and hiring. These costs rise more than the revenue increase, leading to lower profit.\n\</a:t>
            </a:r>
            <a:r>
              <a:rPr lang="en-US" sz="900" dirty="0" err="1"/>
              <a:t>nAlternatively</a:t>
            </a:r>
            <a:r>
              <a:rPr lang="en-US" sz="900" dirty="0"/>
              <a:t>, if they offer a subscription model with lower prices but higher volume. Suppose they reduce the price per subscription but get many more subscribers. Revenue might still go up if the volume compensates, but the lower per-unit profit could lead to overall lower profit if costs don't decrease proportionally.\n\</a:t>
            </a:r>
            <a:r>
              <a:rPr lang="en-US" sz="900" dirty="0" err="1"/>
              <a:t>nAnother</a:t>
            </a:r>
            <a:r>
              <a:rPr lang="en-US" sz="900" dirty="0"/>
              <a:t> point: maybe they have higher operating costs due to scaling. Like more servers, customer support, etc., as they grow. Fixed costs might not scale linearly with revenue.\n\</a:t>
            </a:r>
            <a:r>
              <a:rPr lang="en-US" sz="900" dirty="0" err="1"/>
              <a:t>nI</a:t>
            </a:r>
            <a:r>
              <a:rPr lang="en-US" sz="900" dirty="0"/>
              <a:t> should pick the most common scenario. Rapid expansion with high investment costs is a typical reason. So the example would be a software company increasing sales through new products or markets but facing higher costs from expansion, leading to lower profit despite higher revenue.\n","format":"unknown","index":0}]}}],"usage":{"prompt_tokens":48,"completion_tokens":435,"total_tokens":483,"cost":0,"is_byok":false,"prompt_tokens_details":{"cached_tokens":0,"cache_write_tokens":0,"audio_tokens":0,"video_tokens":0},"</a:t>
            </a:r>
            <a:r>
              <a:rPr lang="en-US" sz="900" dirty="0" err="1"/>
              <a:t>cost_details</a:t>
            </a:r>
            <a:r>
              <a:rPr lang="en-US" sz="900" dirty="0"/>
              <a:t>":{"upstream_inference_cost":0,"upstream_inference_prompt_cost":0,"upstream_inference_completions_cost":0},"</a:t>
            </a:r>
            <a:r>
              <a:rPr lang="en-US" sz="900" dirty="0" err="1"/>
              <a:t>completion_tokens_details</a:t>
            </a:r>
            <a:r>
              <a:rPr lang="en-US" sz="900" dirty="0"/>
              <a:t>":{"reasoning_tokens":514,"image_tokens":0,"audio_tokens":0}}}</a:t>
            </a:r>
          </a:p>
        </p:txBody>
      </p:sp>
    </p:spTree>
    <p:extLst>
      <p:ext uri="{BB962C8B-B14F-4D97-AF65-F5344CB8AC3E}">
        <p14:creationId xmlns:p14="http://schemas.microsoft.com/office/powerpoint/2010/main" val="357577315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E6A060-2ABC-3D49-F8A6-F487738DA61F}"/>
              </a:ext>
            </a:extLst>
          </p:cNvPr>
          <p:cNvSpPr>
            <a:spLocks noGrp="1"/>
          </p:cNvSpPr>
          <p:nvPr>
            <p:ph type="sldNum" sz="quarter" idx="2"/>
          </p:nvPr>
        </p:nvSpPr>
        <p:spPr/>
        <p:txBody>
          <a:bodyPr/>
          <a:lstStyle/>
          <a:p>
            <a:fld id="{86CB4B4D-7CA3-9044-876B-883B54F8677D}" type="slidenum">
              <a:rPr lang="en-US" smtClean="0"/>
              <a:t>17</a:t>
            </a:fld>
            <a:endParaRPr lang="en-US"/>
          </a:p>
        </p:txBody>
      </p:sp>
      <p:sp>
        <p:nvSpPr>
          <p:cNvPr id="4" name="TextBox 3">
            <a:extLst>
              <a:ext uri="{FF2B5EF4-FFF2-40B4-BE49-F238E27FC236}">
                <a16:creationId xmlns:a16="http://schemas.microsoft.com/office/drawing/2014/main" id="{8DA7E1EE-E6CF-8763-B1D1-1A5131D3769D}"/>
              </a:ext>
            </a:extLst>
          </p:cNvPr>
          <p:cNvSpPr txBox="1"/>
          <p:nvPr/>
        </p:nvSpPr>
        <p:spPr>
          <a:xfrm>
            <a:off x="520859" y="667242"/>
            <a:ext cx="8090705" cy="1615827"/>
          </a:xfrm>
          <a:prstGeom prst="rect">
            <a:avLst/>
          </a:prstGeom>
          <a:noFill/>
        </p:spPr>
        <p:txBody>
          <a:bodyPr wrap="square">
            <a:spAutoFit/>
          </a:bodyPr>
          <a:lstStyle/>
          <a:p>
            <a:r>
              <a:rPr lang="en-US" sz="1100" dirty="0"/>
              <a:t>{"id":"gen-1777910699-NYdjHWJoipF7hDXnPJa7","object":"chat.completion","created":1777910699,"model":"nvidia/nemotron-nano-9b-v2:free","provider":"Nvidia","system_fingerprint":null,"choices":[{"index":0,"logprobs":null,"finish_reason":"stop","native_finish_reason":"stop","message":{"role":"assistant","content":"</a:t>
            </a:r>
            <a:r>
              <a:rPr lang="en-US" sz="1100" dirty="0" err="1"/>
              <a:t>TechSoft</a:t>
            </a:r>
            <a:r>
              <a:rPr lang="en-US" sz="1100" dirty="0"/>
              <a:t> Inc. sees rising revenue from a popular new app, but profit falls due to heavy R&amp;D spending and marketing costs to sustain growth.\</a:t>
            </a:r>
            <a:r>
              <a:rPr lang="en-US" sz="1100" dirty="0" err="1"/>
              <a:t>n","refusal":null</a:t>
            </a:r>
            <a:r>
              <a:rPr lang="en-US" sz="1100" dirty="0"/>
              <a:t>}}],"usage":{"prompt_tokens":59,"completion_tokens":241,"total_tokens":300,"cost":0,"is_byok":false,"prompt_tokens_details":{"cached_tokens":0,"cache_write_tokens":0,"audio_tokens":0,"video_tokens":0},"</a:t>
            </a:r>
            <a:r>
              <a:rPr lang="en-US" sz="1100" dirty="0" err="1"/>
              <a:t>cost_details</a:t>
            </a:r>
            <a:r>
              <a:rPr lang="en-US" sz="1100" dirty="0"/>
              <a:t>":{"upstream_inference_cost":0,"upstream_inference_prompt_cost":0,"upstream_inference_completions_cost":0},"</a:t>
            </a:r>
            <a:r>
              <a:rPr lang="en-US" sz="1100" dirty="0" err="1"/>
              <a:t>completion_tokens_details</a:t>
            </a:r>
            <a:r>
              <a:rPr lang="en-US" sz="1100" dirty="0"/>
              <a:t>":{"reasoning_tokens":262,"image_tokens":0,"audio_tokens":0}}}</a:t>
            </a:r>
          </a:p>
        </p:txBody>
      </p:sp>
    </p:spTree>
    <p:extLst>
      <p:ext uri="{BB962C8B-B14F-4D97-AF65-F5344CB8AC3E}">
        <p14:creationId xmlns:p14="http://schemas.microsoft.com/office/powerpoint/2010/main" val="74652836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7440C-15FF-B070-979E-9E49066723B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B52180C-D335-EE53-4228-DBC80D433A09}"/>
              </a:ext>
            </a:extLst>
          </p:cNvPr>
          <p:cNvSpPr>
            <a:spLocks noGrp="1"/>
          </p:cNvSpPr>
          <p:nvPr>
            <p:ph type="title"/>
          </p:nvPr>
        </p:nvSpPr>
        <p:spPr/>
        <p:txBody>
          <a:bodyPr/>
          <a:lstStyle/>
          <a:p>
            <a:r>
              <a:rPr lang="en-US" dirty="0"/>
              <a:t>Maestro lab</a:t>
            </a:r>
          </a:p>
        </p:txBody>
      </p:sp>
      <p:sp>
        <p:nvSpPr>
          <p:cNvPr id="6" name="Content Placeholder 5">
            <a:extLst>
              <a:ext uri="{FF2B5EF4-FFF2-40B4-BE49-F238E27FC236}">
                <a16:creationId xmlns:a16="http://schemas.microsoft.com/office/drawing/2014/main" id="{5AD25343-8A6E-F757-F095-1320C8D94B20}"/>
              </a:ext>
            </a:extLst>
          </p:cNvPr>
          <p:cNvSpPr>
            <a:spLocks noGrp="1"/>
          </p:cNvSpPr>
          <p:nvPr>
            <p:ph idx="1"/>
          </p:nvPr>
        </p:nvSpPr>
        <p:spPr>
          <a:xfrm>
            <a:off x="469445" y="1083527"/>
            <a:ext cx="8500935" cy="2084481"/>
          </a:xfrm>
        </p:spPr>
        <p:txBody>
          <a:bodyPr/>
          <a:lstStyle/>
          <a:p>
            <a:r>
              <a:rPr lang="en-US" dirty="0"/>
              <a:t>Objective:</a:t>
            </a:r>
          </a:p>
          <a:p>
            <a:r>
              <a:rPr lang="en-US" dirty="0"/>
              <a:t>Work on a combined RPA and single agent workflow using UiPath’s Maestro product. </a:t>
            </a:r>
          </a:p>
          <a:p>
            <a:endParaRPr lang="en-US" dirty="0"/>
          </a:p>
          <a:p>
            <a:pPr marL="342900" indent="-342900">
              <a:buFont typeface="+mj-lt"/>
              <a:buAutoNum type="arabicPeriod"/>
            </a:pPr>
            <a:r>
              <a:rPr lang="en-US" dirty="0"/>
              <a:t>Upload the </a:t>
            </a:r>
            <a:r>
              <a:rPr lang="en-US" dirty="0" err="1"/>
              <a:t>revenue_analyzer.uis</a:t>
            </a:r>
            <a:r>
              <a:rPr lang="en-US" dirty="0"/>
              <a:t> example maestro workflow.</a:t>
            </a:r>
          </a:p>
          <a:p>
            <a:pPr marL="342900" indent="-342900">
              <a:buFont typeface="+mj-lt"/>
              <a:buAutoNum type="arabicPeriod"/>
            </a:pPr>
            <a:r>
              <a:rPr lang="en-US" dirty="0"/>
              <a:t>Change the send to email in RPA: Send Email workflow.</a:t>
            </a:r>
          </a:p>
          <a:p>
            <a:pPr marL="342900" indent="-342900">
              <a:buFont typeface="+mj-lt"/>
              <a:buAutoNum type="arabicPeriod"/>
            </a:pPr>
            <a:r>
              <a:rPr lang="en-US" dirty="0"/>
              <a:t>Modify the system prompt / user prompt </a:t>
            </a:r>
            <a:r>
              <a:rPr lang="en-US" dirty="0">
                <a:sym typeface="Wingdings" panose="05000000000000000000" pitchFamily="2" charset="2"/>
              </a:rPr>
              <a:t> broaden, deliver from external source, etc.</a:t>
            </a:r>
            <a:endParaRPr lang="en-US" dirty="0"/>
          </a:p>
          <a:p>
            <a:pPr marL="342900" indent="-342900">
              <a:buFont typeface="+mj-lt"/>
              <a:buAutoNum type="arabicPeriod"/>
            </a:pPr>
            <a:r>
              <a:rPr lang="en-US" dirty="0"/>
              <a:t>Modify the input mechanism(s) for the tools (can you change this to another company for example, triggered </a:t>
            </a:r>
            <a:r>
              <a:rPr lang="en-US"/>
              <a:t>by email? </a:t>
            </a:r>
            <a:endParaRPr lang="en-US" dirty="0"/>
          </a:p>
          <a:p>
            <a:endParaRPr lang="en-US" dirty="0"/>
          </a:p>
        </p:txBody>
      </p:sp>
    </p:spTree>
    <p:extLst>
      <p:ext uri="{BB962C8B-B14F-4D97-AF65-F5344CB8AC3E}">
        <p14:creationId xmlns:p14="http://schemas.microsoft.com/office/powerpoint/2010/main" val="2956746014"/>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BEE0468-D12F-6920-8BF7-21322338A786}"/>
              </a:ext>
            </a:extLst>
          </p:cNvPr>
          <p:cNvSpPr>
            <a:spLocks noGrp="1"/>
          </p:cNvSpPr>
          <p:nvPr>
            <p:ph type="sldNum" sz="quarter" idx="2"/>
          </p:nvPr>
        </p:nvSpPr>
        <p:spPr/>
        <p:txBody>
          <a:bodyPr/>
          <a:lstStyle/>
          <a:p>
            <a:fld id="{86CB4B4D-7CA3-9044-876B-883B54F8677D}" type="slidenum">
              <a:rPr lang="en-US" smtClean="0"/>
              <a:t>19</a:t>
            </a:fld>
            <a:endParaRPr lang="en-US"/>
          </a:p>
        </p:txBody>
      </p:sp>
      <p:pic>
        <p:nvPicPr>
          <p:cNvPr id="4" name="Picture 3">
            <a:extLst>
              <a:ext uri="{FF2B5EF4-FFF2-40B4-BE49-F238E27FC236}">
                <a16:creationId xmlns:a16="http://schemas.microsoft.com/office/drawing/2014/main" id="{D48565F0-B749-7FA7-6D20-F4BE4BD43190}"/>
              </a:ext>
            </a:extLst>
          </p:cNvPr>
          <p:cNvPicPr>
            <a:picLocks noChangeAspect="1"/>
          </p:cNvPicPr>
          <p:nvPr/>
        </p:nvPicPr>
        <p:blipFill>
          <a:blip r:embed="rId2"/>
          <a:stretch>
            <a:fillRect/>
          </a:stretch>
        </p:blipFill>
        <p:spPr>
          <a:xfrm>
            <a:off x="0" y="419278"/>
            <a:ext cx="9144000" cy="4304944"/>
          </a:xfrm>
          <a:prstGeom prst="rect">
            <a:avLst/>
          </a:prstGeom>
        </p:spPr>
      </p:pic>
    </p:spTree>
    <p:extLst>
      <p:ext uri="{BB962C8B-B14F-4D97-AF65-F5344CB8AC3E}">
        <p14:creationId xmlns:p14="http://schemas.microsoft.com/office/powerpoint/2010/main" val="20304717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33DC0ED9-48FE-34EC-5ADA-355F4BC1D605}"/>
              </a:ext>
            </a:extLst>
          </p:cNvPr>
          <p:cNvPicPr>
            <a:picLocks noGrp="1" noChangeAspect="1"/>
          </p:cNvPicPr>
          <p:nvPr>
            <p:ph type="pic" sz="quarter" idx="12"/>
          </p:nvPr>
        </p:nvPicPr>
        <p:blipFill>
          <a:blip r:embed="rId3"/>
          <a:srcRect l="26893" r="26893"/>
          <a:stretch/>
        </p:blipFill>
        <p:spPr>
          <a:prstGeom prst="rect">
            <a:avLst/>
          </a:prstGeom>
          <a:noFill/>
        </p:spPr>
      </p:pic>
      <p:sp>
        <p:nvSpPr>
          <p:cNvPr id="3" name="Title 2">
            <a:extLst>
              <a:ext uri="{FF2B5EF4-FFF2-40B4-BE49-F238E27FC236}">
                <a16:creationId xmlns:a16="http://schemas.microsoft.com/office/drawing/2014/main" id="{FD5F9A17-21D2-BB20-F9BF-BAAE67C53CDA}"/>
              </a:ext>
            </a:extLst>
          </p:cNvPr>
          <p:cNvSpPr>
            <a:spLocks noGrp="1"/>
          </p:cNvSpPr>
          <p:nvPr>
            <p:ph type="title"/>
          </p:nvPr>
        </p:nvSpPr>
        <p:spPr/>
        <p:txBody>
          <a:bodyPr/>
          <a:lstStyle/>
          <a:p>
            <a:r>
              <a:rPr lang="en-US" dirty="0"/>
              <a:t>What will we do today?</a:t>
            </a:r>
          </a:p>
        </p:txBody>
      </p:sp>
      <p:sp>
        <p:nvSpPr>
          <p:cNvPr id="4" name="Text Placeholder 3">
            <a:extLst>
              <a:ext uri="{FF2B5EF4-FFF2-40B4-BE49-F238E27FC236}">
                <a16:creationId xmlns:a16="http://schemas.microsoft.com/office/drawing/2014/main" id="{AEC3D1FA-978D-54C1-2B87-4B1136B2B60E}"/>
              </a:ext>
            </a:extLst>
          </p:cNvPr>
          <p:cNvSpPr>
            <a:spLocks noGrp="1"/>
          </p:cNvSpPr>
          <p:nvPr>
            <p:ph type="body" sz="quarter" idx="13"/>
          </p:nvPr>
        </p:nvSpPr>
        <p:spPr/>
        <p:txBody>
          <a:bodyPr/>
          <a:lstStyle/>
          <a:p>
            <a:pPr marL="285750" indent="-285750">
              <a:buFont typeface="Arial" panose="020B0604020202020204" pitchFamily="34" charset="0"/>
              <a:buChar char="•"/>
            </a:pPr>
            <a:r>
              <a:rPr lang="en-US" b="1" dirty="0">
                <a:solidFill>
                  <a:schemeClr val="tx2"/>
                </a:solidFill>
              </a:rPr>
              <a:t>Review</a:t>
            </a:r>
          </a:p>
          <a:p>
            <a:pPr marL="801688" lvl="1" indent="-285750"/>
            <a:r>
              <a:rPr lang="en-US" b="1" dirty="0">
                <a:solidFill>
                  <a:schemeClr val="tx2"/>
                </a:solidFill>
              </a:rPr>
              <a:t>Workflows and Logic</a:t>
            </a:r>
          </a:p>
          <a:p>
            <a:pPr marL="801688" lvl="1" indent="-285750"/>
            <a:r>
              <a:rPr lang="en-US" b="1" dirty="0">
                <a:solidFill>
                  <a:schemeClr val="tx2"/>
                </a:solidFill>
              </a:rPr>
              <a:t>The Data Validator Challenge</a:t>
            </a:r>
          </a:p>
          <a:p>
            <a:pPr marL="285750" indent="-285750">
              <a:buFont typeface="Arial" panose="020B0604020202020204" pitchFamily="34" charset="0"/>
              <a:buChar char="•"/>
            </a:pPr>
            <a:r>
              <a:rPr lang="en-US" dirty="0"/>
              <a:t>Intro to Agentic Workflows</a:t>
            </a:r>
          </a:p>
          <a:p>
            <a:pPr marL="801688" lvl="1" indent="-285750"/>
            <a:r>
              <a:rPr lang="en-US" dirty="0"/>
              <a:t>Key terms</a:t>
            </a:r>
          </a:p>
          <a:p>
            <a:pPr marL="285750" indent="-285750">
              <a:buFont typeface="Arial" panose="020B0604020202020204" pitchFamily="34" charset="0"/>
              <a:buChar char="•"/>
            </a:pPr>
            <a:r>
              <a:rPr lang="en-US" dirty="0"/>
              <a:t>Labs</a:t>
            </a:r>
          </a:p>
          <a:p>
            <a:pPr marL="801688" lvl="1" indent="-285750"/>
            <a:r>
              <a:rPr lang="en-US" dirty="0"/>
              <a:t>System prompt</a:t>
            </a:r>
          </a:p>
          <a:p>
            <a:pPr marL="801688" lvl="1" indent="-285750"/>
            <a:r>
              <a:rPr lang="en-US" dirty="0"/>
              <a:t>Maestro BPMN revision and extension</a:t>
            </a:r>
          </a:p>
          <a:p>
            <a:pPr marL="801688" lvl="1" indent="-285750"/>
            <a:r>
              <a:rPr lang="en-US" dirty="0"/>
              <a:t>Team Exercise</a:t>
            </a:r>
          </a:p>
          <a:p>
            <a:pPr marL="801688" lvl="1" indent="-285750"/>
            <a:endParaRPr lang="en-US" dirty="0"/>
          </a:p>
          <a:p>
            <a:pPr marL="285750" indent="-285750"/>
            <a:endParaRPr lang="en-US" dirty="0"/>
          </a:p>
          <a:p>
            <a:pPr marL="801688" lvl="1" indent="-285750"/>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277751441"/>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11E307-A650-76A4-B27C-1DEDE08F0F52}"/>
              </a:ext>
            </a:extLst>
          </p:cNvPr>
          <p:cNvSpPr>
            <a:spLocks noGrp="1"/>
          </p:cNvSpPr>
          <p:nvPr>
            <p:ph type="sldNum" sz="quarter" idx="2"/>
          </p:nvPr>
        </p:nvSpPr>
        <p:spPr/>
        <p:txBody>
          <a:bodyPr/>
          <a:lstStyle/>
          <a:p>
            <a:fld id="{86CB4B4D-7CA3-9044-876B-883B54F8677D}" type="slidenum">
              <a:rPr lang="en-US" smtClean="0"/>
              <a:t>20</a:t>
            </a:fld>
            <a:endParaRPr lang="en-US"/>
          </a:p>
        </p:txBody>
      </p:sp>
      <p:pic>
        <p:nvPicPr>
          <p:cNvPr id="4" name="Picture 3">
            <a:extLst>
              <a:ext uri="{FF2B5EF4-FFF2-40B4-BE49-F238E27FC236}">
                <a16:creationId xmlns:a16="http://schemas.microsoft.com/office/drawing/2014/main" id="{FEA521E4-D308-E7E0-2F2E-AE9930D65BE5}"/>
              </a:ext>
            </a:extLst>
          </p:cNvPr>
          <p:cNvPicPr>
            <a:picLocks noChangeAspect="1"/>
          </p:cNvPicPr>
          <p:nvPr/>
        </p:nvPicPr>
        <p:blipFill>
          <a:blip r:embed="rId2"/>
          <a:stretch>
            <a:fillRect/>
          </a:stretch>
        </p:blipFill>
        <p:spPr>
          <a:xfrm>
            <a:off x="0" y="763686"/>
            <a:ext cx="9144000" cy="3616128"/>
          </a:xfrm>
          <a:prstGeom prst="rect">
            <a:avLst/>
          </a:prstGeom>
        </p:spPr>
      </p:pic>
    </p:spTree>
    <p:extLst>
      <p:ext uri="{BB962C8B-B14F-4D97-AF65-F5344CB8AC3E}">
        <p14:creationId xmlns:p14="http://schemas.microsoft.com/office/powerpoint/2010/main" val="2230448799"/>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3BDD34-4EA6-10FB-9015-C9856695D7F0}"/>
              </a:ext>
            </a:extLst>
          </p:cNvPr>
          <p:cNvSpPr>
            <a:spLocks noGrp="1"/>
          </p:cNvSpPr>
          <p:nvPr>
            <p:ph type="sldNum" sz="quarter" idx="2"/>
          </p:nvPr>
        </p:nvSpPr>
        <p:spPr/>
        <p:txBody>
          <a:bodyPr/>
          <a:lstStyle/>
          <a:p>
            <a:fld id="{86CB4B4D-7CA3-9044-876B-883B54F8677D}" type="slidenum">
              <a:rPr lang="en-US" smtClean="0"/>
              <a:t>21</a:t>
            </a:fld>
            <a:endParaRPr lang="en-US"/>
          </a:p>
        </p:txBody>
      </p:sp>
      <p:pic>
        <p:nvPicPr>
          <p:cNvPr id="4" name="Picture 3">
            <a:extLst>
              <a:ext uri="{FF2B5EF4-FFF2-40B4-BE49-F238E27FC236}">
                <a16:creationId xmlns:a16="http://schemas.microsoft.com/office/drawing/2014/main" id="{62BCDAFB-1BA2-E33E-F44C-F949805CBA9E}"/>
              </a:ext>
            </a:extLst>
          </p:cNvPr>
          <p:cNvPicPr>
            <a:picLocks noChangeAspect="1"/>
          </p:cNvPicPr>
          <p:nvPr/>
        </p:nvPicPr>
        <p:blipFill>
          <a:blip r:embed="rId2"/>
          <a:stretch>
            <a:fillRect/>
          </a:stretch>
        </p:blipFill>
        <p:spPr>
          <a:xfrm>
            <a:off x="0" y="1244352"/>
            <a:ext cx="9144000" cy="2654795"/>
          </a:xfrm>
          <a:prstGeom prst="rect">
            <a:avLst/>
          </a:prstGeom>
        </p:spPr>
      </p:pic>
    </p:spTree>
    <p:extLst>
      <p:ext uri="{BB962C8B-B14F-4D97-AF65-F5344CB8AC3E}">
        <p14:creationId xmlns:p14="http://schemas.microsoft.com/office/powerpoint/2010/main" val="38805905"/>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6766489-F3C4-902D-B820-D3ADC59E46D2}"/>
              </a:ext>
            </a:extLst>
          </p:cNvPr>
          <p:cNvSpPr>
            <a:spLocks noGrp="1"/>
          </p:cNvSpPr>
          <p:nvPr>
            <p:ph type="sldNum" sz="quarter" idx="2"/>
          </p:nvPr>
        </p:nvSpPr>
        <p:spPr/>
        <p:txBody>
          <a:bodyPr/>
          <a:lstStyle/>
          <a:p>
            <a:fld id="{86CB4B4D-7CA3-9044-876B-883B54F8677D}" type="slidenum">
              <a:rPr lang="en-US" smtClean="0"/>
              <a:t>22</a:t>
            </a:fld>
            <a:endParaRPr lang="en-US"/>
          </a:p>
        </p:txBody>
      </p:sp>
      <p:pic>
        <p:nvPicPr>
          <p:cNvPr id="4" name="Picture 3">
            <a:extLst>
              <a:ext uri="{FF2B5EF4-FFF2-40B4-BE49-F238E27FC236}">
                <a16:creationId xmlns:a16="http://schemas.microsoft.com/office/drawing/2014/main" id="{68A426B8-CF94-B6E6-53C0-19DB0F5BA9A6}"/>
              </a:ext>
            </a:extLst>
          </p:cNvPr>
          <p:cNvPicPr>
            <a:picLocks noChangeAspect="1"/>
          </p:cNvPicPr>
          <p:nvPr/>
        </p:nvPicPr>
        <p:blipFill>
          <a:blip r:embed="rId2"/>
          <a:srcRect l="65190"/>
          <a:stretch>
            <a:fillRect/>
          </a:stretch>
        </p:blipFill>
        <p:spPr>
          <a:xfrm>
            <a:off x="1592664" y="399400"/>
            <a:ext cx="4855581" cy="4049770"/>
          </a:xfrm>
          <a:prstGeom prst="rect">
            <a:avLst/>
          </a:prstGeom>
        </p:spPr>
      </p:pic>
    </p:spTree>
    <p:extLst>
      <p:ext uri="{BB962C8B-B14F-4D97-AF65-F5344CB8AC3E}">
        <p14:creationId xmlns:p14="http://schemas.microsoft.com/office/powerpoint/2010/main" val="2197332427"/>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353CA6-36C1-7B90-2CF1-1059D4DF749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B3D56C5-2FEA-B603-66C1-5795B1A66BB5}"/>
              </a:ext>
            </a:extLst>
          </p:cNvPr>
          <p:cNvSpPr>
            <a:spLocks noGrp="1"/>
          </p:cNvSpPr>
          <p:nvPr>
            <p:ph type="title"/>
          </p:nvPr>
        </p:nvSpPr>
        <p:spPr/>
        <p:txBody>
          <a:bodyPr/>
          <a:lstStyle/>
          <a:p>
            <a:r>
              <a:rPr lang="en-US" dirty="0"/>
              <a:t>Teams</a:t>
            </a:r>
          </a:p>
        </p:txBody>
      </p:sp>
      <p:sp>
        <p:nvSpPr>
          <p:cNvPr id="6" name="Content Placeholder 5">
            <a:extLst>
              <a:ext uri="{FF2B5EF4-FFF2-40B4-BE49-F238E27FC236}">
                <a16:creationId xmlns:a16="http://schemas.microsoft.com/office/drawing/2014/main" id="{4DA6D14D-32FF-3245-2D74-2A5B8A49AA0E}"/>
              </a:ext>
            </a:extLst>
          </p:cNvPr>
          <p:cNvSpPr>
            <a:spLocks noGrp="1"/>
          </p:cNvSpPr>
          <p:nvPr>
            <p:ph idx="1"/>
          </p:nvPr>
        </p:nvSpPr>
        <p:spPr>
          <a:xfrm>
            <a:off x="469445" y="1083527"/>
            <a:ext cx="8500935" cy="2084481"/>
          </a:xfrm>
        </p:spPr>
        <p:txBody>
          <a:bodyPr/>
          <a:lstStyle/>
          <a:p>
            <a:r>
              <a:rPr lang="en-US" dirty="0"/>
              <a:t>Objective:</a:t>
            </a:r>
          </a:p>
          <a:p>
            <a:r>
              <a:rPr lang="en-US" dirty="0"/>
              <a:t>Finalize topic selection (teams are in Canvas) fill out our table.</a:t>
            </a:r>
          </a:p>
          <a:p>
            <a:endParaRPr lang="en-US" dirty="0"/>
          </a:p>
        </p:txBody>
      </p:sp>
    </p:spTree>
    <p:extLst>
      <p:ext uri="{BB962C8B-B14F-4D97-AF65-F5344CB8AC3E}">
        <p14:creationId xmlns:p14="http://schemas.microsoft.com/office/powerpoint/2010/main" val="1606552459"/>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D621D-A70F-5E5E-CE95-DD0A05996D5F}"/>
              </a:ext>
            </a:extLst>
          </p:cNvPr>
          <p:cNvSpPr>
            <a:spLocks noGrp="1"/>
          </p:cNvSpPr>
          <p:nvPr>
            <p:ph type="title"/>
          </p:nvPr>
        </p:nvSpPr>
        <p:spPr/>
        <p:txBody>
          <a:bodyPr/>
          <a:lstStyle/>
          <a:p>
            <a:r>
              <a:rPr lang="en-US" dirty="0"/>
              <a:t>Final topic Selections</a:t>
            </a:r>
          </a:p>
        </p:txBody>
      </p:sp>
      <p:graphicFrame>
        <p:nvGraphicFramePr>
          <p:cNvPr id="5" name="Content Placeholder 4">
            <a:extLst>
              <a:ext uri="{FF2B5EF4-FFF2-40B4-BE49-F238E27FC236}">
                <a16:creationId xmlns:a16="http://schemas.microsoft.com/office/drawing/2014/main" id="{D5620CD9-F311-1A1A-686D-C346DF2B9FEC}"/>
              </a:ext>
            </a:extLst>
          </p:cNvPr>
          <p:cNvGraphicFramePr>
            <a:graphicFrameLocks noGrp="1"/>
          </p:cNvGraphicFramePr>
          <p:nvPr>
            <p:ph idx="1"/>
            <p:extLst>
              <p:ext uri="{D42A27DB-BD31-4B8C-83A1-F6EECF244321}">
                <p14:modId xmlns:p14="http://schemas.microsoft.com/office/powerpoint/2010/main" val="2721795177"/>
              </p:ext>
            </p:extLst>
          </p:nvPr>
        </p:nvGraphicFramePr>
        <p:xfrm>
          <a:off x="469445" y="881706"/>
          <a:ext cx="6134100" cy="3708400"/>
        </p:xfrm>
        <a:graphic>
          <a:graphicData uri="http://schemas.openxmlformats.org/drawingml/2006/table">
            <a:tbl>
              <a:tblPr firstRow="1" bandRow="1">
                <a:tableStyleId>{5C22544A-7EE6-4342-B048-85BDC9FD1C3A}</a:tableStyleId>
              </a:tblPr>
              <a:tblGrid>
                <a:gridCol w="3067050">
                  <a:extLst>
                    <a:ext uri="{9D8B030D-6E8A-4147-A177-3AD203B41FA5}">
                      <a16:colId xmlns:a16="http://schemas.microsoft.com/office/drawing/2014/main" val="84818530"/>
                    </a:ext>
                  </a:extLst>
                </a:gridCol>
                <a:gridCol w="3067050">
                  <a:extLst>
                    <a:ext uri="{9D8B030D-6E8A-4147-A177-3AD203B41FA5}">
                      <a16:colId xmlns:a16="http://schemas.microsoft.com/office/drawing/2014/main" val="2542217642"/>
                    </a:ext>
                  </a:extLst>
                </a:gridCol>
              </a:tblGrid>
              <a:tr h="370840">
                <a:tc>
                  <a:txBody>
                    <a:bodyPr/>
                    <a:lstStyle/>
                    <a:p>
                      <a:r>
                        <a:rPr lang="en-US" dirty="0"/>
                        <a:t>Team</a:t>
                      </a:r>
                    </a:p>
                  </a:txBody>
                  <a:tcPr/>
                </a:tc>
                <a:tc>
                  <a:txBody>
                    <a:bodyPr/>
                    <a:lstStyle/>
                    <a:p>
                      <a:r>
                        <a:rPr lang="en-US" dirty="0"/>
                        <a:t>Topic</a:t>
                      </a:r>
                    </a:p>
                  </a:txBody>
                  <a:tcPr/>
                </a:tc>
                <a:extLst>
                  <a:ext uri="{0D108BD9-81ED-4DB2-BD59-A6C34878D82A}">
                    <a16:rowId xmlns:a16="http://schemas.microsoft.com/office/drawing/2014/main" val="3783730455"/>
                  </a:ext>
                </a:extLst>
              </a:tr>
              <a:tr h="370840">
                <a:tc>
                  <a:txBody>
                    <a:bodyPr/>
                    <a:lstStyle/>
                    <a:p>
                      <a:r>
                        <a:rPr lang="en-US" dirty="0"/>
                        <a:t>Automata Imperium</a:t>
                      </a:r>
                    </a:p>
                  </a:txBody>
                  <a:tcPr/>
                </a:tc>
                <a:tc>
                  <a:txBody>
                    <a:bodyPr/>
                    <a:lstStyle/>
                    <a:p>
                      <a:endParaRPr lang="en-US" dirty="0"/>
                    </a:p>
                  </a:txBody>
                  <a:tcPr/>
                </a:tc>
                <a:extLst>
                  <a:ext uri="{0D108BD9-81ED-4DB2-BD59-A6C34878D82A}">
                    <a16:rowId xmlns:a16="http://schemas.microsoft.com/office/drawing/2014/main" val="1746008330"/>
                  </a:ext>
                </a:extLst>
              </a:tr>
              <a:tr h="370840">
                <a:tc>
                  <a:txBody>
                    <a:bodyPr/>
                    <a:lstStyle/>
                    <a:p>
                      <a:r>
                        <a:rPr lang="en-US" dirty="0"/>
                        <a:t>Data Dominus</a:t>
                      </a:r>
                    </a:p>
                  </a:txBody>
                  <a:tcPr/>
                </a:tc>
                <a:tc>
                  <a:txBody>
                    <a:bodyPr/>
                    <a:lstStyle/>
                    <a:p>
                      <a:endParaRPr lang="en-US"/>
                    </a:p>
                  </a:txBody>
                  <a:tcPr/>
                </a:tc>
                <a:extLst>
                  <a:ext uri="{0D108BD9-81ED-4DB2-BD59-A6C34878D82A}">
                    <a16:rowId xmlns:a16="http://schemas.microsoft.com/office/drawing/2014/main" val="184995386"/>
                  </a:ext>
                </a:extLst>
              </a:tr>
              <a:tr h="370840">
                <a:tc>
                  <a:txBody>
                    <a:bodyPr/>
                    <a:lstStyle/>
                    <a:p>
                      <a:r>
                        <a:rPr lang="en-US" dirty="0"/>
                        <a:t>Fluxus Digitalis</a:t>
                      </a:r>
                    </a:p>
                  </a:txBody>
                  <a:tcPr/>
                </a:tc>
                <a:tc>
                  <a:txBody>
                    <a:bodyPr/>
                    <a:lstStyle/>
                    <a:p>
                      <a:endParaRPr lang="en-US"/>
                    </a:p>
                  </a:txBody>
                  <a:tcPr/>
                </a:tc>
                <a:extLst>
                  <a:ext uri="{0D108BD9-81ED-4DB2-BD59-A6C34878D82A}">
                    <a16:rowId xmlns:a16="http://schemas.microsoft.com/office/drawing/2014/main" val="2111147056"/>
                  </a:ext>
                </a:extLst>
              </a:tr>
              <a:tr h="370840">
                <a:tc>
                  <a:txBody>
                    <a:bodyPr/>
                    <a:lstStyle/>
                    <a:p>
                      <a:r>
                        <a:rPr lang="en-US" dirty="0" err="1"/>
                        <a:t>Intellectus</a:t>
                      </a:r>
                      <a:r>
                        <a:rPr lang="en-US" dirty="0"/>
                        <a:t> Agens</a:t>
                      </a:r>
                    </a:p>
                  </a:txBody>
                  <a:tcPr/>
                </a:tc>
                <a:tc>
                  <a:txBody>
                    <a:bodyPr/>
                    <a:lstStyle/>
                    <a:p>
                      <a:endParaRPr lang="en-US"/>
                    </a:p>
                  </a:txBody>
                  <a:tcPr/>
                </a:tc>
                <a:extLst>
                  <a:ext uri="{0D108BD9-81ED-4DB2-BD59-A6C34878D82A}">
                    <a16:rowId xmlns:a16="http://schemas.microsoft.com/office/drawing/2014/main" val="4273159394"/>
                  </a:ext>
                </a:extLst>
              </a:tr>
              <a:tr h="370840">
                <a:tc>
                  <a:txBody>
                    <a:bodyPr/>
                    <a:lstStyle/>
                    <a:p>
                      <a:r>
                        <a:rPr lang="en-US" dirty="0"/>
                        <a:t>Machina Cognita</a:t>
                      </a:r>
                    </a:p>
                  </a:txBody>
                  <a:tcPr/>
                </a:tc>
                <a:tc>
                  <a:txBody>
                    <a:bodyPr/>
                    <a:lstStyle/>
                    <a:p>
                      <a:endParaRPr lang="en-US"/>
                    </a:p>
                  </a:txBody>
                  <a:tcPr/>
                </a:tc>
                <a:extLst>
                  <a:ext uri="{0D108BD9-81ED-4DB2-BD59-A6C34878D82A}">
                    <a16:rowId xmlns:a16="http://schemas.microsoft.com/office/drawing/2014/main" val="1318975020"/>
                  </a:ext>
                </a:extLst>
              </a:tr>
              <a:tr h="370840">
                <a:tc>
                  <a:txBody>
                    <a:bodyPr/>
                    <a:lstStyle/>
                    <a:p>
                      <a:r>
                        <a:rPr lang="en-US" dirty="0"/>
                        <a:t>Ordo </a:t>
                      </a:r>
                      <a:r>
                        <a:rPr lang="en-US" dirty="0" err="1"/>
                        <a:t>Mechanicus</a:t>
                      </a:r>
                      <a:endParaRPr lang="en-US" dirty="0"/>
                    </a:p>
                  </a:txBody>
                  <a:tcPr/>
                </a:tc>
                <a:tc>
                  <a:txBody>
                    <a:bodyPr/>
                    <a:lstStyle/>
                    <a:p>
                      <a:endParaRPr lang="en-US"/>
                    </a:p>
                  </a:txBody>
                  <a:tcPr/>
                </a:tc>
                <a:extLst>
                  <a:ext uri="{0D108BD9-81ED-4DB2-BD59-A6C34878D82A}">
                    <a16:rowId xmlns:a16="http://schemas.microsoft.com/office/drawing/2014/main" val="2295750288"/>
                  </a:ext>
                </a:extLst>
              </a:tr>
              <a:tr h="370840">
                <a:tc>
                  <a:txBody>
                    <a:bodyPr/>
                    <a:lstStyle/>
                    <a:p>
                      <a:r>
                        <a:rPr lang="en-US" dirty="0"/>
                        <a:t>Praxis Automata</a:t>
                      </a:r>
                    </a:p>
                  </a:txBody>
                  <a:tcPr/>
                </a:tc>
                <a:tc>
                  <a:txBody>
                    <a:bodyPr/>
                    <a:lstStyle/>
                    <a:p>
                      <a:endParaRPr lang="en-US"/>
                    </a:p>
                  </a:txBody>
                  <a:tcPr/>
                </a:tc>
                <a:extLst>
                  <a:ext uri="{0D108BD9-81ED-4DB2-BD59-A6C34878D82A}">
                    <a16:rowId xmlns:a16="http://schemas.microsoft.com/office/drawing/2014/main" val="526748899"/>
                  </a:ext>
                </a:extLst>
              </a:tr>
              <a:tr h="370840">
                <a:tc>
                  <a:txBody>
                    <a:bodyPr/>
                    <a:lstStyle/>
                    <a:p>
                      <a:r>
                        <a:rPr lang="en-US" dirty="0"/>
                        <a:t>Processus Nexus</a:t>
                      </a:r>
                    </a:p>
                  </a:txBody>
                  <a:tcPr/>
                </a:tc>
                <a:tc>
                  <a:txBody>
                    <a:bodyPr/>
                    <a:lstStyle/>
                    <a:p>
                      <a:endParaRPr lang="en-US" dirty="0"/>
                    </a:p>
                  </a:txBody>
                  <a:tcPr/>
                </a:tc>
                <a:extLst>
                  <a:ext uri="{0D108BD9-81ED-4DB2-BD59-A6C34878D82A}">
                    <a16:rowId xmlns:a16="http://schemas.microsoft.com/office/drawing/2014/main" val="63558190"/>
                  </a:ext>
                </a:extLst>
              </a:tr>
              <a:tr h="370840">
                <a:tc>
                  <a:txBody>
                    <a:bodyPr/>
                    <a:lstStyle/>
                    <a:p>
                      <a:r>
                        <a:rPr lang="en-US" dirty="0"/>
                        <a:t>Ratio Automata</a:t>
                      </a:r>
                    </a:p>
                  </a:txBody>
                  <a:tcPr/>
                </a:tc>
                <a:tc>
                  <a:txBody>
                    <a:bodyPr/>
                    <a:lstStyle/>
                    <a:p>
                      <a:endParaRPr lang="en-US" dirty="0"/>
                    </a:p>
                  </a:txBody>
                  <a:tcPr/>
                </a:tc>
                <a:extLst>
                  <a:ext uri="{0D108BD9-81ED-4DB2-BD59-A6C34878D82A}">
                    <a16:rowId xmlns:a16="http://schemas.microsoft.com/office/drawing/2014/main" val="433241886"/>
                  </a:ext>
                </a:extLst>
              </a:tr>
            </a:tbl>
          </a:graphicData>
        </a:graphic>
      </p:graphicFrame>
    </p:spTree>
    <p:extLst>
      <p:ext uri="{BB962C8B-B14F-4D97-AF65-F5344CB8AC3E}">
        <p14:creationId xmlns:p14="http://schemas.microsoft.com/office/powerpoint/2010/main" val="1238343644"/>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2D327B-3D25-3436-3BD4-5A597C6A49EC}"/>
              </a:ext>
            </a:extLst>
          </p:cNvPr>
          <p:cNvSpPr txBox="1">
            <a:spLocks/>
          </p:cNvSpPr>
          <p:nvPr/>
        </p:nvSpPr>
        <p:spPr>
          <a:xfrm>
            <a:off x="528972" y="1643081"/>
            <a:ext cx="8086056" cy="1215717"/>
          </a:xfrm>
          <a:prstGeom prst="rect">
            <a:avLst/>
          </a:prstGeom>
          <a:noFill/>
        </p:spPr>
        <p:txBody>
          <a:bodyPr wrap="square" lIns="0" tIns="45720" rIns="0" bIns="45720" rtlCol="0" anchor="t">
            <a:spAutoFit/>
          </a:bodyPr>
          <a:lstStyle/>
          <a:p>
            <a:pPr marL="0" marR="0" lvl="0" indent="0" algn="ctr" defTabSz="1219170" rtl="0" eaLnBrk="1" fontAlgn="auto" latinLnBrk="0" hangingPunct="1">
              <a:lnSpc>
                <a:spcPct val="100000"/>
              </a:lnSpc>
              <a:spcBef>
                <a:spcPts val="600"/>
              </a:spcBef>
              <a:spcAft>
                <a:spcPts val="0"/>
              </a:spcAft>
              <a:buClrTx/>
              <a:buSzPct val="100000"/>
              <a:buFontTx/>
              <a:buNone/>
              <a:tabLst/>
              <a:defRPr/>
            </a:pPr>
            <a:endParaRPr kumimoji="0" lang="en-US" sz="2800" b="1" i="0" u="none" strike="noStrike" kern="1200" cap="none" spc="0" normalizeH="0" baseline="0" noProof="0" dirty="0">
              <a:ln>
                <a:noFill/>
              </a:ln>
              <a:solidFill>
                <a:prstClr val="white"/>
              </a:solidFill>
              <a:effectLst/>
              <a:uLnTx/>
              <a:uFillTx/>
              <a:latin typeface="+mj-lt"/>
              <a:ea typeface="+mn-ea"/>
              <a:cs typeface="+mn-cs"/>
            </a:endParaRPr>
          </a:p>
          <a:p>
            <a:pPr marL="0" marR="0" lvl="0" indent="0" algn="ctr" defTabSz="1219170" rtl="0" eaLnBrk="1" fontAlgn="auto" latinLnBrk="0" hangingPunct="1">
              <a:lnSpc>
                <a:spcPct val="100000"/>
              </a:lnSpc>
              <a:spcBef>
                <a:spcPts val="600"/>
              </a:spcBef>
              <a:spcAft>
                <a:spcPts val="0"/>
              </a:spcAft>
              <a:buClrTx/>
              <a:buSzPct val="100000"/>
              <a:buFontTx/>
              <a:buNone/>
              <a:tabLst/>
              <a:defRPr/>
            </a:pPr>
            <a:r>
              <a:rPr kumimoji="0" lang="en-US" sz="4000" b="1" i="0" u="none" strike="noStrike" kern="1200" cap="none" spc="0" normalizeH="0" baseline="0" noProof="0" dirty="0">
                <a:ln>
                  <a:noFill/>
                </a:ln>
                <a:solidFill>
                  <a:prstClr val="white"/>
                </a:solidFill>
                <a:effectLst/>
                <a:uLnTx/>
                <a:uFillTx/>
                <a:latin typeface="+mj-lt"/>
                <a:ea typeface="+mn-ea"/>
                <a:cs typeface="+mn-cs"/>
              </a:rPr>
              <a:t>Thank you</a:t>
            </a:r>
          </a:p>
        </p:txBody>
      </p:sp>
    </p:spTree>
    <p:extLst>
      <p:ext uri="{BB962C8B-B14F-4D97-AF65-F5344CB8AC3E}">
        <p14:creationId xmlns:p14="http://schemas.microsoft.com/office/powerpoint/2010/main" val="398065368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urple rectangular sign with white text&#10;&#10;AI-generated content may be incorrect.">
            <a:extLst>
              <a:ext uri="{FF2B5EF4-FFF2-40B4-BE49-F238E27FC236}">
                <a16:creationId xmlns:a16="http://schemas.microsoft.com/office/drawing/2014/main" id="{2D557AA9-8FEF-4C94-0D5E-108DEFD31931}"/>
              </a:ext>
            </a:extLst>
          </p:cNvPr>
          <p:cNvPicPr>
            <a:picLocks noChangeAspect="1"/>
          </p:cNvPicPr>
          <p:nvPr/>
        </p:nvPicPr>
        <p:blipFill>
          <a:blip r:embed="rId3"/>
          <a:srcRect t="23294" b="25622"/>
          <a:stretch/>
        </p:blipFill>
        <p:spPr>
          <a:xfrm>
            <a:off x="90488" y="840418"/>
            <a:ext cx="8963025" cy="3056263"/>
          </a:xfrm>
          <a:prstGeom prst="rect">
            <a:avLst/>
          </a:prstGeom>
          <a:noFill/>
        </p:spPr>
      </p:pic>
      <p:sp>
        <p:nvSpPr>
          <p:cNvPr id="8" name="Title 2">
            <a:extLst>
              <a:ext uri="{FF2B5EF4-FFF2-40B4-BE49-F238E27FC236}">
                <a16:creationId xmlns:a16="http://schemas.microsoft.com/office/drawing/2014/main" id="{8B02A910-3949-34FF-B07A-868F3898D15B}"/>
              </a:ext>
            </a:extLst>
          </p:cNvPr>
          <p:cNvSpPr>
            <a:spLocks noGrp="1"/>
          </p:cNvSpPr>
          <p:nvPr>
            <p:ph type="title"/>
          </p:nvPr>
        </p:nvSpPr>
        <p:spPr>
          <a:xfrm>
            <a:off x="417330" y="249687"/>
            <a:ext cx="4873022" cy="369332"/>
          </a:xfrm>
        </p:spPr>
        <p:txBody>
          <a:bodyPr/>
          <a:lstStyle/>
          <a:p>
            <a:r>
              <a:rPr lang="en-US" dirty="0"/>
              <a:t>Course Diagram (high-level)</a:t>
            </a:r>
          </a:p>
        </p:txBody>
      </p:sp>
    </p:spTree>
    <p:extLst>
      <p:ext uri="{BB962C8B-B14F-4D97-AF65-F5344CB8AC3E}">
        <p14:creationId xmlns:p14="http://schemas.microsoft.com/office/powerpoint/2010/main" val="229647346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7D06EC-4AB4-4292-4444-29AD0A6607B9}"/>
            </a:ext>
          </a:extLst>
        </p:cNvPr>
        <p:cNvGrpSpPr/>
        <p:nvPr/>
      </p:nvGrpSpPr>
      <p:grpSpPr>
        <a:xfrm>
          <a:off x="0" y="0"/>
          <a:ext cx="0" cy="0"/>
          <a:chOff x="0" y="0"/>
          <a:chExt cx="0" cy="0"/>
        </a:xfrm>
      </p:grpSpPr>
      <p:pic>
        <p:nvPicPr>
          <p:cNvPr id="5" name="Picture 4" descr="A planet with a rainbow of light&#10;&#10;AI-generated content may be incorrect.">
            <a:extLst>
              <a:ext uri="{FF2B5EF4-FFF2-40B4-BE49-F238E27FC236}">
                <a16:creationId xmlns:a16="http://schemas.microsoft.com/office/drawing/2014/main" id="{33AA38EF-6EDC-4C9D-99BD-8CEA67E60B52}"/>
              </a:ext>
            </a:extLst>
          </p:cNvPr>
          <p:cNvPicPr>
            <a:picLocks noChangeAspect="1"/>
          </p:cNvPicPr>
          <p:nvPr/>
        </p:nvPicPr>
        <p:blipFill>
          <a:blip r:embed="rId3"/>
          <a:stretch>
            <a:fillRect/>
          </a:stretch>
        </p:blipFill>
        <p:spPr>
          <a:xfrm>
            <a:off x="0" y="1339"/>
            <a:ext cx="9141619" cy="5142161"/>
          </a:xfrm>
          <a:prstGeom prst="rect">
            <a:avLst/>
          </a:prstGeom>
        </p:spPr>
      </p:pic>
      <p:pic>
        <p:nvPicPr>
          <p:cNvPr id="22" name="Picture 21" descr="A blue and black gradient&#10;&#10;Description automatically generated">
            <a:extLst>
              <a:ext uri="{FF2B5EF4-FFF2-40B4-BE49-F238E27FC236}">
                <a16:creationId xmlns:a16="http://schemas.microsoft.com/office/drawing/2014/main" id="{39273404-ABCA-9A2A-025B-1DBAB09BE6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910" y="1424554"/>
            <a:ext cx="8527416" cy="2556797"/>
          </a:xfrm>
          <a:prstGeom prst="rect">
            <a:avLst/>
          </a:prstGeom>
        </p:spPr>
      </p:pic>
      <p:pic>
        <p:nvPicPr>
          <p:cNvPr id="18" name="Picture 17">
            <a:extLst>
              <a:ext uri="{FF2B5EF4-FFF2-40B4-BE49-F238E27FC236}">
                <a16:creationId xmlns:a16="http://schemas.microsoft.com/office/drawing/2014/main" id="{A6BD02BD-CFE3-21E9-A91E-5CB8986D7DEC}"/>
              </a:ext>
            </a:extLst>
          </p:cNvPr>
          <p:cNvPicPr>
            <a:picLocks noChangeAspect="1"/>
          </p:cNvPicPr>
          <p:nvPr/>
        </p:nvPicPr>
        <p:blipFill>
          <a:blip r:embed="rId5"/>
          <a:srcRect/>
          <a:stretch/>
        </p:blipFill>
        <p:spPr>
          <a:xfrm>
            <a:off x="1124848" y="2104254"/>
            <a:ext cx="6889543" cy="1885459"/>
          </a:xfrm>
          <a:prstGeom prst="rect">
            <a:avLst/>
          </a:prstGeom>
        </p:spPr>
      </p:pic>
      <p:pic>
        <p:nvPicPr>
          <p:cNvPr id="14" name="Picture 13">
            <a:extLst>
              <a:ext uri="{FF2B5EF4-FFF2-40B4-BE49-F238E27FC236}">
                <a16:creationId xmlns:a16="http://schemas.microsoft.com/office/drawing/2014/main" id="{AF7DA506-1045-AF1A-6B15-28F7678DD59C}"/>
              </a:ext>
            </a:extLst>
          </p:cNvPr>
          <p:cNvPicPr>
            <a:picLocks noChangeAspect="1"/>
          </p:cNvPicPr>
          <p:nvPr/>
        </p:nvPicPr>
        <p:blipFill>
          <a:blip r:embed="rId6"/>
          <a:srcRect/>
          <a:stretch/>
        </p:blipFill>
        <p:spPr>
          <a:xfrm>
            <a:off x="2012822" y="2789875"/>
            <a:ext cx="5113593" cy="1199837"/>
          </a:xfrm>
          <a:prstGeom prst="rect">
            <a:avLst/>
          </a:prstGeom>
        </p:spPr>
      </p:pic>
      <p:pic>
        <p:nvPicPr>
          <p:cNvPr id="4" name="Picture 3">
            <a:extLst>
              <a:ext uri="{FF2B5EF4-FFF2-40B4-BE49-F238E27FC236}">
                <a16:creationId xmlns:a16="http://schemas.microsoft.com/office/drawing/2014/main" id="{CD18DD51-62F5-63E5-D380-4CE3D01598DA}"/>
              </a:ext>
            </a:extLst>
          </p:cNvPr>
          <p:cNvPicPr>
            <a:picLocks noChangeAspect="1"/>
          </p:cNvPicPr>
          <p:nvPr/>
        </p:nvPicPr>
        <p:blipFill>
          <a:blip r:embed="rId7"/>
          <a:srcRect/>
          <a:stretch/>
        </p:blipFill>
        <p:spPr>
          <a:xfrm>
            <a:off x="777275" y="4502979"/>
            <a:ext cx="7584687" cy="471365"/>
          </a:xfrm>
          <a:prstGeom prst="rect">
            <a:avLst/>
          </a:prstGeom>
        </p:spPr>
      </p:pic>
      <p:pic>
        <p:nvPicPr>
          <p:cNvPr id="10" name="Picture 9">
            <a:extLst>
              <a:ext uri="{FF2B5EF4-FFF2-40B4-BE49-F238E27FC236}">
                <a16:creationId xmlns:a16="http://schemas.microsoft.com/office/drawing/2014/main" id="{9F3BE886-4A66-473D-DDCF-8F95E10126DB}"/>
              </a:ext>
            </a:extLst>
          </p:cNvPr>
          <p:cNvPicPr>
            <a:picLocks noChangeAspect="1"/>
          </p:cNvPicPr>
          <p:nvPr/>
        </p:nvPicPr>
        <p:blipFill>
          <a:blip r:embed="rId8"/>
          <a:srcRect/>
          <a:stretch/>
        </p:blipFill>
        <p:spPr>
          <a:xfrm>
            <a:off x="264847" y="3842716"/>
            <a:ext cx="8609549" cy="542558"/>
          </a:xfrm>
          <a:prstGeom prst="rect">
            <a:avLst/>
          </a:prstGeom>
        </p:spPr>
      </p:pic>
      <p:pic>
        <p:nvPicPr>
          <p:cNvPr id="12" name="Picture 11">
            <a:extLst>
              <a:ext uri="{FF2B5EF4-FFF2-40B4-BE49-F238E27FC236}">
                <a16:creationId xmlns:a16="http://schemas.microsoft.com/office/drawing/2014/main" id="{E1BBDB1B-1E83-68C2-814F-A4D17EAFC79A}"/>
              </a:ext>
            </a:extLst>
          </p:cNvPr>
          <p:cNvPicPr>
            <a:picLocks noChangeAspect="1"/>
          </p:cNvPicPr>
          <p:nvPr/>
        </p:nvPicPr>
        <p:blipFill>
          <a:blip r:embed="rId9"/>
          <a:srcRect/>
          <a:stretch/>
        </p:blipFill>
        <p:spPr>
          <a:xfrm>
            <a:off x="1467659" y="3936926"/>
            <a:ext cx="6203921" cy="328779"/>
          </a:xfrm>
          <a:prstGeom prst="rect">
            <a:avLst/>
          </a:prstGeom>
        </p:spPr>
      </p:pic>
      <p:pic>
        <p:nvPicPr>
          <p:cNvPr id="16" name="Picture 15">
            <a:extLst>
              <a:ext uri="{FF2B5EF4-FFF2-40B4-BE49-F238E27FC236}">
                <a16:creationId xmlns:a16="http://schemas.microsoft.com/office/drawing/2014/main" id="{811699D1-3E3B-56E8-99EB-6BC57ED11169}"/>
              </a:ext>
            </a:extLst>
          </p:cNvPr>
          <p:cNvPicPr>
            <a:picLocks noChangeAspect="1"/>
          </p:cNvPicPr>
          <p:nvPr/>
        </p:nvPicPr>
        <p:blipFill>
          <a:blip r:embed="rId10"/>
          <a:srcRect/>
          <a:stretch/>
        </p:blipFill>
        <p:spPr>
          <a:xfrm>
            <a:off x="3736399" y="2978412"/>
            <a:ext cx="1666441" cy="657054"/>
          </a:xfrm>
          <a:prstGeom prst="rect">
            <a:avLst/>
          </a:prstGeom>
        </p:spPr>
      </p:pic>
      <p:pic>
        <p:nvPicPr>
          <p:cNvPr id="20" name="Picture 19">
            <a:extLst>
              <a:ext uri="{FF2B5EF4-FFF2-40B4-BE49-F238E27FC236}">
                <a16:creationId xmlns:a16="http://schemas.microsoft.com/office/drawing/2014/main" id="{7AE31ABF-2E7D-D880-2DF8-6BCEEFE115BD}"/>
              </a:ext>
            </a:extLst>
          </p:cNvPr>
          <p:cNvPicPr>
            <a:picLocks noChangeAspect="1"/>
          </p:cNvPicPr>
          <p:nvPr/>
        </p:nvPicPr>
        <p:blipFill>
          <a:blip r:embed="rId11"/>
          <a:srcRect/>
          <a:stretch/>
        </p:blipFill>
        <p:spPr>
          <a:xfrm>
            <a:off x="2769863" y="2277669"/>
            <a:ext cx="3599511" cy="756040"/>
          </a:xfrm>
          <a:prstGeom prst="rect">
            <a:avLst/>
          </a:prstGeom>
        </p:spPr>
      </p:pic>
      <p:pic>
        <p:nvPicPr>
          <p:cNvPr id="24" name="Picture 23">
            <a:extLst>
              <a:ext uri="{FF2B5EF4-FFF2-40B4-BE49-F238E27FC236}">
                <a16:creationId xmlns:a16="http://schemas.microsoft.com/office/drawing/2014/main" id="{51029ACC-ADB6-7D53-D1BF-F4499B71610F}"/>
              </a:ext>
            </a:extLst>
          </p:cNvPr>
          <p:cNvPicPr>
            <a:picLocks noChangeAspect="1"/>
          </p:cNvPicPr>
          <p:nvPr/>
        </p:nvPicPr>
        <p:blipFill>
          <a:blip r:embed="rId12"/>
          <a:srcRect/>
          <a:stretch/>
        </p:blipFill>
        <p:spPr>
          <a:xfrm>
            <a:off x="1938791" y="1586438"/>
            <a:ext cx="5408791" cy="1209360"/>
          </a:xfrm>
          <a:prstGeom prst="rect">
            <a:avLst/>
          </a:prstGeom>
        </p:spPr>
      </p:pic>
      <p:pic>
        <p:nvPicPr>
          <p:cNvPr id="26" name="Picture 25">
            <a:extLst>
              <a:ext uri="{FF2B5EF4-FFF2-40B4-BE49-F238E27FC236}">
                <a16:creationId xmlns:a16="http://schemas.microsoft.com/office/drawing/2014/main" id="{45F791B4-F783-45AB-DDAE-9FEF39B0391E}"/>
              </a:ext>
            </a:extLst>
          </p:cNvPr>
          <p:cNvPicPr>
            <a:picLocks noChangeAspect="1"/>
          </p:cNvPicPr>
          <p:nvPr/>
        </p:nvPicPr>
        <p:blipFill>
          <a:blip r:embed="rId13"/>
          <a:srcRect/>
          <a:stretch/>
        </p:blipFill>
        <p:spPr>
          <a:xfrm>
            <a:off x="4371238" y="788033"/>
            <a:ext cx="409469" cy="461843"/>
          </a:xfrm>
          <a:prstGeom prst="rect">
            <a:avLst/>
          </a:prstGeom>
        </p:spPr>
      </p:pic>
      <p:pic>
        <p:nvPicPr>
          <p:cNvPr id="28" name="Picture 27">
            <a:extLst>
              <a:ext uri="{FF2B5EF4-FFF2-40B4-BE49-F238E27FC236}">
                <a16:creationId xmlns:a16="http://schemas.microsoft.com/office/drawing/2014/main" id="{92487939-7FC0-FE53-2D87-F70C9DC32F98}"/>
              </a:ext>
            </a:extLst>
          </p:cNvPr>
          <p:cNvPicPr>
            <a:picLocks noChangeAspect="1"/>
          </p:cNvPicPr>
          <p:nvPr/>
        </p:nvPicPr>
        <p:blipFill>
          <a:blip r:embed="rId14"/>
          <a:srcRect/>
          <a:stretch/>
        </p:blipFill>
        <p:spPr>
          <a:xfrm>
            <a:off x="3760651" y="800544"/>
            <a:ext cx="371378" cy="509455"/>
          </a:xfrm>
          <a:prstGeom prst="rect">
            <a:avLst/>
          </a:prstGeom>
        </p:spPr>
      </p:pic>
      <p:pic>
        <p:nvPicPr>
          <p:cNvPr id="30" name="Picture 29">
            <a:extLst>
              <a:ext uri="{FF2B5EF4-FFF2-40B4-BE49-F238E27FC236}">
                <a16:creationId xmlns:a16="http://schemas.microsoft.com/office/drawing/2014/main" id="{05DB02BB-A7B3-265E-78BF-FCB0D2BDB493}"/>
              </a:ext>
            </a:extLst>
          </p:cNvPr>
          <p:cNvPicPr>
            <a:picLocks noChangeAspect="1"/>
          </p:cNvPicPr>
          <p:nvPr/>
        </p:nvPicPr>
        <p:blipFill>
          <a:blip r:embed="rId15"/>
          <a:srcRect/>
          <a:stretch/>
        </p:blipFill>
        <p:spPr>
          <a:xfrm>
            <a:off x="4954837" y="810066"/>
            <a:ext cx="423752" cy="499932"/>
          </a:xfrm>
          <a:prstGeom prst="rect">
            <a:avLst/>
          </a:prstGeom>
        </p:spPr>
      </p:pic>
      <p:sp>
        <p:nvSpPr>
          <p:cNvPr id="37" name="TextBox 36">
            <a:extLst>
              <a:ext uri="{FF2B5EF4-FFF2-40B4-BE49-F238E27FC236}">
                <a16:creationId xmlns:a16="http://schemas.microsoft.com/office/drawing/2014/main" id="{88005872-EF96-672F-B840-01C6BC6D2733}"/>
              </a:ext>
            </a:extLst>
          </p:cNvPr>
          <p:cNvSpPr txBox="1"/>
          <p:nvPr/>
        </p:nvSpPr>
        <p:spPr>
          <a:xfrm>
            <a:off x="2807456" y="131090"/>
            <a:ext cx="3510410" cy="4614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8561" tIns="68561" rIns="68561" bIns="68561" numCol="1" spcCol="38100" rtlCol="0" anchor="t">
            <a:spAutoFit/>
          </a:bodyPr>
          <a:lstStyle/>
          <a:p>
            <a:pPr defTabSz="342797" hangingPunct="0"/>
            <a:r>
              <a:rPr lang="en-US" sz="2099" b="1" spc="-30">
                <a:solidFill>
                  <a:srgbClr val="FFFFFF"/>
                </a:solidFill>
                <a:latin typeface="HelveticaNeueLT Pro 55 Roman" panose="020B0604020202020204" pitchFamily="34" charset="77"/>
                <a:ea typeface="Calibri"/>
                <a:cs typeface="Calibri"/>
                <a:sym typeface="Helvetica"/>
              </a:rPr>
              <a:t>UiPath Agentic Automation</a:t>
            </a:r>
          </a:p>
        </p:txBody>
      </p:sp>
      <p:pic>
        <p:nvPicPr>
          <p:cNvPr id="3" name="Picture 2" descr="A black background with colorful lights&#10;&#10;AI-generated content may be incorrect.">
            <a:extLst>
              <a:ext uri="{FF2B5EF4-FFF2-40B4-BE49-F238E27FC236}">
                <a16:creationId xmlns:a16="http://schemas.microsoft.com/office/drawing/2014/main" id="{72094D30-8E66-4C43-3A8A-175236D1CA16}"/>
              </a:ext>
            </a:extLst>
          </p:cNvPr>
          <p:cNvPicPr>
            <a:picLocks noChangeAspect="1"/>
          </p:cNvPicPr>
          <p:nvPr/>
        </p:nvPicPr>
        <p:blipFill>
          <a:blip r:embed="rId16"/>
          <a:stretch>
            <a:fillRect/>
          </a:stretch>
        </p:blipFill>
        <p:spPr>
          <a:xfrm>
            <a:off x="1167700" y="1077512"/>
            <a:ext cx="6803840" cy="2785337"/>
          </a:xfrm>
          <a:prstGeom prst="rect">
            <a:avLst/>
          </a:prstGeom>
        </p:spPr>
      </p:pic>
    </p:spTree>
    <p:extLst>
      <p:ext uri="{BB962C8B-B14F-4D97-AF65-F5344CB8AC3E}">
        <p14:creationId xmlns:p14="http://schemas.microsoft.com/office/powerpoint/2010/main" val="338369805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Looking ahead</a:t>
            </a:r>
            <a:endParaRPr dirty="0"/>
          </a:p>
        </p:txBody>
      </p:sp>
      <p:sp>
        <p:nvSpPr>
          <p:cNvPr id="3" name="Content Placeholder 2"/>
          <p:cNvSpPr>
            <a:spLocks noGrp="1"/>
          </p:cNvSpPr>
          <p:nvPr>
            <p:ph idx="1"/>
          </p:nvPr>
        </p:nvSpPr>
        <p:spPr>
          <a:xfrm>
            <a:off x="469445" y="928079"/>
            <a:ext cx="7411812" cy="2084481"/>
          </a:xfrm>
        </p:spPr>
        <p:txBody>
          <a:bodyPr/>
          <a:lstStyle/>
          <a:p>
            <a:r>
              <a:rPr dirty="0"/>
              <a:t>Where do your </a:t>
            </a:r>
            <a:r>
              <a:rPr lang="en-US" dirty="0"/>
              <a:t>individual and team </a:t>
            </a:r>
            <a:r>
              <a:rPr dirty="0"/>
              <a:t>project</a:t>
            </a:r>
            <a:r>
              <a:rPr lang="en-US" dirty="0"/>
              <a:t>s</a:t>
            </a:r>
            <a:r>
              <a:rPr dirty="0"/>
              <a:t> go next?</a:t>
            </a:r>
          </a:p>
          <a:p>
            <a:endParaRPr dirty="0"/>
          </a:p>
          <a:p>
            <a:r>
              <a:rPr lang="en-US" b="1" dirty="0"/>
              <a:t>Individual: </a:t>
            </a:r>
          </a:p>
          <a:p>
            <a:pPr marL="801688" lvl="1" indent="-285750"/>
            <a:r>
              <a:rPr lang="en-US" dirty="0"/>
              <a:t>Appropriate identification rules-based automation</a:t>
            </a:r>
          </a:p>
          <a:p>
            <a:pPr marL="801688" lvl="1" indent="-285750"/>
            <a:r>
              <a:rPr lang="en-US" dirty="0"/>
              <a:t>Selection of appropriate automation spectrum model</a:t>
            </a:r>
            <a:endParaRPr dirty="0"/>
          </a:p>
          <a:p>
            <a:r>
              <a:rPr lang="en-US" b="1" dirty="0"/>
              <a:t>Team:</a:t>
            </a:r>
          </a:p>
          <a:p>
            <a:pPr marL="801688" lvl="1" indent="-285750"/>
            <a:r>
              <a:rPr lang="en-US" dirty="0"/>
              <a:t>Appropriate mix of RPA, Agent, and human in the loop</a:t>
            </a:r>
          </a:p>
          <a:p>
            <a:pPr marL="801688" lvl="1" indent="-285750"/>
            <a:r>
              <a:rPr lang="en-US" dirty="0"/>
              <a:t>Selection of best cases for agent decision enhancement </a:t>
            </a:r>
            <a:endParaRPr dirty="0"/>
          </a:p>
        </p:txBody>
      </p:sp>
    </p:spTree>
    <p:extLst>
      <p:ext uri="{BB962C8B-B14F-4D97-AF65-F5344CB8AC3E}">
        <p14:creationId xmlns:p14="http://schemas.microsoft.com/office/powerpoint/2010/main" val="2926109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B26F4-1A0F-5A21-D2F9-EA48EDED5EE5}"/>
              </a:ext>
            </a:extLst>
          </p:cNvPr>
          <p:cNvSpPr>
            <a:spLocks noGrp="1"/>
          </p:cNvSpPr>
          <p:nvPr>
            <p:ph type="title"/>
          </p:nvPr>
        </p:nvSpPr>
        <p:spPr/>
        <p:txBody>
          <a:bodyPr/>
          <a:lstStyle/>
          <a:p>
            <a:r>
              <a:rPr lang="en-US" dirty="0"/>
              <a:t>Workflows and Logic</a:t>
            </a:r>
          </a:p>
        </p:txBody>
      </p:sp>
      <p:sp>
        <p:nvSpPr>
          <p:cNvPr id="3" name="Content Placeholder 2">
            <a:extLst>
              <a:ext uri="{FF2B5EF4-FFF2-40B4-BE49-F238E27FC236}">
                <a16:creationId xmlns:a16="http://schemas.microsoft.com/office/drawing/2014/main" id="{8F9185C9-4034-FA23-E84A-106F868F2B3C}"/>
              </a:ext>
            </a:extLst>
          </p:cNvPr>
          <p:cNvSpPr>
            <a:spLocks noGrp="1"/>
          </p:cNvSpPr>
          <p:nvPr>
            <p:ph idx="1"/>
          </p:nvPr>
        </p:nvSpPr>
        <p:spPr>
          <a:xfrm>
            <a:off x="469445" y="1083527"/>
            <a:ext cx="7291380" cy="2084481"/>
          </a:xfrm>
        </p:spPr>
        <p:txBody>
          <a:bodyPr/>
          <a:lstStyle/>
          <a:p>
            <a:pPr marL="285750" indent="-285750">
              <a:buFont typeface="Wingdings" panose="05000000000000000000" pitchFamily="2" charset="2"/>
              <a:buChar char="ü"/>
            </a:pPr>
            <a:r>
              <a:rPr lang="en-US" dirty="0"/>
              <a:t>Inputs: Web-scraped data, spreadsheet data</a:t>
            </a:r>
          </a:p>
          <a:p>
            <a:pPr marL="285750" indent="-285750">
              <a:buFont typeface="Wingdings" panose="05000000000000000000" pitchFamily="2" charset="2"/>
              <a:buChar char="ü"/>
            </a:pPr>
            <a:r>
              <a:rPr lang="en-US" dirty="0"/>
              <a:t>Loops: For each row; </a:t>
            </a:r>
            <a:r>
              <a:rPr lang="en-US" dirty="0" err="1"/>
              <a:t>CurrentRow</a:t>
            </a:r>
            <a:r>
              <a:rPr lang="en-US" dirty="0"/>
              <a:t>(“Header”)</a:t>
            </a:r>
          </a:p>
          <a:p>
            <a:pPr marL="285750" indent="-285750">
              <a:buFont typeface="Wingdings" panose="05000000000000000000" pitchFamily="2" charset="2"/>
              <a:buChar char="ü"/>
            </a:pPr>
            <a:r>
              <a:rPr lang="en-US" dirty="0"/>
              <a:t>Outputs: Spreadsheet, email</a:t>
            </a:r>
          </a:p>
          <a:p>
            <a:pPr marL="285750" indent="-285750">
              <a:buFont typeface="Wingdings" panose="05000000000000000000" pitchFamily="2" charset="2"/>
              <a:buChar char="ü"/>
            </a:pPr>
            <a:endParaRPr lang="en-US" dirty="0"/>
          </a:p>
          <a:p>
            <a:pPr marL="285750" indent="-285750">
              <a:buFont typeface="Wingdings" panose="05000000000000000000" pitchFamily="2" charset="2"/>
              <a:buChar char="ü"/>
            </a:pPr>
            <a:r>
              <a:rPr lang="en-US" dirty="0"/>
              <a:t>Cleaning steps appear logical</a:t>
            </a:r>
          </a:p>
          <a:p>
            <a:pPr marL="285750" indent="-285750">
              <a:buFont typeface="Wingdings" panose="05000000000000000000" pitchFamily="2" charset="2"/>
              <a:buChar char="ü"/>
            </a:pPr>
            <a:r>
              <a:rPr lang="en-US" dirty="0"/>
              <a:t>Workflows logical</a:t>
            </a:r>
          </a:p>
          <a:p>
            <a:pPr marL="285750" indent="-285750">
              <a:buFont typeface="Wingdings" panose="05000000000000000000" pitchFamily="2" charset="2"/>
              <a:buChar char="ü"/>
            </a:pPr>
            <a:r>
              <a:rPr lang="en-US" dirty="0"/>
              <a:t>Need to continue to ID the activities/tools in workflows</a:t>
            </a:r>
          </a:p>
          <a:p>
            <a:pPr marL="285750" indent="-285750">
              <a:buFont typeface="Wingdings" panose="05000000000000000000" pitchFamily="2" charset="2"/>
              <a:buChar char="ü"/>
            </a:pPr>
            <a:r>
              <a:rPr lang="en-US" dirty="0"/>
              <a:t>Data cleaning in VB (using assign)</a:t>
            </a:r>
          </a:p>
          <a:p>
            <a:pPr marL="285750" indent="-285750">
              <a:buFont typeface="Wingdings" panose="05000000000000000000" pitchFamily="2" charset="2"/>
              <a:buChar char="§"/>
            </a:pPr>
            <a:endParaRPr lang="en-US" dirty="0"/>
          </a:p>
        </p:txBody>
      </p:sp>
    </p:spTree>
    <p:extLst>
      <p:ext uri="{BB962C8B-B14F-4D97-AF65-F5344CB8AC3E}">
        <p14:creationId xmlns:p14="http://schemas.microsoft.com/office/powerpoint/2010/main" val="241737532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1F242-5CE1-A4B5-BCC7-187EA1DA813E}"/>
              </a:ext>
            </a:extLst>
          </p:cNvPr>
          <p:cNvSpPr>
            <a:spLocks noGrp="1"/>
          </p:cNvSpPr>
          <p:nvPr>
            <p:ph type="title"/>
          </p:nvPr>
        </p:nvSpPr>
        <p:spPr/>
        <p:txBody>
          <a:bodyPr/>
          <a:lstStyle/>
          <a:p>
            <a:r>
              <a:rPr lang="en-US" dirty="0"/>
              <a:t>Data validator challenge</a:t>
            </a:r>
          </a:p>
        </p:txBody>
      </p:sp>
      <p:sp>
        <p:nvSpPr>
          <p:cNvPr id="3" name="Content Placeholder 2">
            <a:extLst>
              <a:ext uri="{FF2B5EF4-FFF2-40B4-BE49-F238E27FC236}">
                <a16:creationId xmlns:a16="http://schemas.microsoft.com/office/drawing/2014/main" id="{350FB9D8-F574-D354-81A3-83A57E118644}"/>
              </a:ext>
            </a:extLst>
          </p:cNvPr>
          <p:cNvSpPr>
            <a:spLocks noGrp="1"/>
          </p:cNvSpPr>
          <p:nvPr>
            <p:ph idx="1"/>
          </p:nvPr>
        </p:nvSpPr>
        <p:spPr>
          <a:xfrm>
            <a:off x="469445" y="1083527"/>
            <a:ext cx="7667558" cy="2084481"/>
          </a:xfrm>
        </p:spPr>
        <p:txBody>
          <a:bodyPr/>
          <a:lstStyle/>
          <a:p>
            <a:r>
              <a:rPr lang="en-US" dirty="0"/>
              <a:t>Old approach:</a:t>
            </a:r>
          </a:p>
          <a:p>
            <a:pPr marL="285750" indent="-285750">
              <a:buFont typeface="Arial" panose="020B0604020202020204" pitchFamily="34" charset="0"/>
              <a:buChar char="•"/>
            </a:pPr>
            <a:r>
              <a:rPr lang="en-US" dirty="0"/>
              <a:t>Learn code from books / internet </a:t>
            </a:r>
            <a:r>
              <a:rPr lang="en-US" dirty="0">
                <a:sym typeface="Wingdings" panose="05000000000000000000" pitchFamily="2" charset="2"/>
              </a:rPr>
              <a:t> Modify examples  Apply code</a:t>
            </a:r>
          </a:p>
          <a:p>
            <a:pPr marL="285750" indent="-285750">
              <a:buFont typeface="Arial" panose="020B0604020202020204" pitchFamily="34" charset="0"/>
              <a:buChar char="•"/>
            </a:pPr>
            <a:endParaRPr lang="en-US" dirty="0">
              <a:sym typeface="Wingdings" panose="05000000000000000000" pitchFamily="2" charset="2"/>
            </a:endParaRPr>
          </a:p>
          <a:p>
            <a:r>
              <a:rPr lang="en-US" dirty="0">
                <a:sym typeface="Wingdings" panose="05000000000000000000" pitchFamily="2" charset="2"/>
              </a:rPr>
              <a:t>New Approach:</a:t>
            </a:r>
          </a:p>
          <a:p>
            <a:pPr marL="285750" indent="-285750">
              <a:buFont typeface="Arial" panose="020B0604020202020204" pitchFamily="34" charset="0"/>
              <a:buChar char="•"/>
            </a:pPr>
            <a:r>
              <a:rPr lang="en-US" dirty="0">
                <a:sym typeface="Wingdings" panose="05000000000000000000" pitchFamily="2" charset="2"/>
              </a:rPr>
              <a:t>LLM generates modified code  Apply code</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25179075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710598-CE2D-BCDD-B605-5635E9E7FCA9}"/>
            </a:ext>
          </a:extLst>
        </p:cNvPr>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63888A9D-AB72-7D89-0AE3-F2402DCBF562}"/>
              </a:ext>
            </a:extLst>
          </p:cNvPr>
          <p:cNvPicPr>
            <a:picLocks noGrp="1" noChangeAspect="1"/>
          </p:cNvPicPr>
          <p:nvPr>
            <p:ph type="pic" sz="quarter" idx="12"/>
          </p:nvPr>
        </p:nvPicPr>
        <p:blipFill>
          <a:blip r:embed="rId3"/>
          <a:srcRect l="26893" r="26893"/>
          <a:stretch/>
        </p:blipFill>
        <p:spPr>
          <a:prstGeom prst="rect">
            <a:avLst/>
          </a:prstGeom>
          <a:noFill/>
        </p:spPr>
      </p:pic>
      <p:sp>
        <p:nvSpPr>
          <p:cNvPr id="3" name="Title 2">
            <a:extLst>
              <a:ext uri="{FF2B5EF4-FFF2-40B4-BE49-F238E27FC236}">
                <a16:creationId xmlns:a16="http://schemas.microsoft.com/office/drawing/2014/main" id="{26FCA885-CA05-E462-6626-149D1DE32AA9}"/>
              </a:ext>
            </a:extLst>
          </p:cNvPr>
          <p:cNvSpPr>
            <a:spLocks noGrp="1"/>
          </p:cNvSpPr>
          <p:nvPr>
            <p:ph type="title"/>
          </p:nvPr>
        </p:nvSpPr>
        <p:spPr/>
        <p:txBody>
          <a:bodyPr/>
          <a:lstStyle/>
          <a:p>
            <a:r>
              <a:rPr lang="en-US" dirty="0"/>
              <a:t>What will we do today?</a:t>
            </a:r>
          </a:p>
        </p:txBody>
      </p:sp>
      <p:sp>
        <p:nvSpPr>
          <p:cNvPr id="4" name="Text Placeholder 3">
            <a:extLst>
              <a:ext uri="{FF2B5EF4-FFF2-40B4-BE49-F238E27FC236}">
                <a16:creationId xmlns:a16="http://schemas.microsoft.com/office/drawing/2014/main" id="{F495D751-B8C0-98A9-D200-1E7679B88AEC}"/>
              </a:ext>
            </a:extLst>
          </p:cNvPr>
          <p:cNvSpPr>
            <a:spLocks noGrp="1"/>
          </p:cNvSpPr>
          <p:nvPr>
            <p:ph type="body" sz="quarter" idx="13"/>
          </p:nvPr>
        </p:nvSpPr>
        <p:spPr/>
        <p:txBody>
          <a:bodyPr/>
          <a:lstStyle/>
          <a:p>
            <a:pPr marL="285750" indent="-285750">
              <a:buFont typeface="Arial" panose="020B0604020202020204" pitchFamily="34" charset="0"/>
              <a:buChar char="•"/>
            </a:pPr>
            <a:r>
              <a:rPr lang="en-US" dirty="0">
                <a:solidFill>
                  <a:schemeClr val="tx1">
                    <a:lumMod val="50000"/>
                    <a:lumOff val="50000"/>
                  </a:schemeClr>
                </a:solidFill>
              </a:rPr>
              <a:t>Review</a:t>
            </a:r>
          </a:p>
          <a:p>
            <a:pPr marL="801688" lvl="1" indent="-285750"/>
            <a:r>
              <a:rPr lang="en-US" dirty="0">
                <a:solidFill>
                  <a:schemeClr val="tx1">
                    <a:lumMod val="50000"/>
                    <a:lumOff val="50000"/>
                  </a:schemeClr>
                </a:solidFill>
              </a:rPr>
              <a:t>Workflows and Logic</a:t>
            </a:r>
          </a:p>
          <a:p>
            <a:pPr marL="801688" lvl="1" indent="-285750"/>
            <a:r>
              <a:rPr lang="en-US" dirty="0">
                <a:solidFill>
                  <a:schemeClr val="tx1">
                    <a:lumMod val="50000"/>
                    <a:lumOff val="50000"/>
                  </a:schemeClr>
                </a:solidFill>
              </a:rPr>
              <a:t>The Data Validator Challenge</a:t>
            </a:r>
          </a:p>
          <a:p>
            <a:pPr marL="285750" indent="-285750">
              <a:buFont typeface="Arial" panose="020B0604020202020204" pitchFamily="34" charset="0"/>
              <a:buChar char="•"/>
            </a:pPr>
            <a:r>
              <a:rPr lang="en-US" b="1" dirty="0">
                <a:solidFill>
                  <a:schemeClr val="tx2"/>
                </a:solidFill>
              </a:rPr>
              <a:t>Intro to Agentic Workflows</a:t>
            </a:r>
          </a:p>
          <a:p>
            <a:pPr marL="801688" lvl="1" indent="-285750"/>
            <a:r>
              <a:rPr lang="en-US" b="1" dirty="0">
                <a:solidFill>
                  <a:schemeClr val="tx2"/>
                </a:solidFill>
              </a:rPr>
              <a:t>Key terms</a:t>
            </a:r>
          </a:p>
          <a:p>
            <a:pPr marL="285750" indent="-285750">
              <a:buFont typeface="Arial" panose="020B0604020202020204" pitchFamily="34" charset="0"/>
              <a:buChar char="•"/>
            </a:pPr>
            <a:r>
              <a:rPr lang="en-US" dirty="0"/>
              <a:t>Labs</a:t>
            </a:r>
          </a:p>
          <a:p>
            <a:pPr marL="801688" lvl="1" indent="-285750"/>
            <a:r>
              <a:rPr lang="en-US" dirty="0"/>
              <a:t>System prompt</a:t>
            </a:r>
          </a:p>
          <a:p>
            <a:pPr marL="801688" lvl="1" indent="-285750"/>
            <a:r>
              <a:rPr lang="en-US" dirty="0"/>
              <a:t>Team Exercise</a:t>
            </a:r>
          </a:p>
          <a:p>
            <a:pPr marL="801688" lvl="1" indent="-285750"/>
            <a:r>
              <a:rPr lang="en-US" dirty="0"/>
              <a:t>Maestro BPMN revision and extension</a:t>
            </a:r>
          </a:p>
          <a:p>
            <a:pPr marL="801688" lvl="1" indent="-285750"/>
            <a:endParaRPr lang="en-US" dirty="0"/>
          </a:p>
          <a:p>
            <a:pPr marL="285750" indent="-285750"/>
            <a:endParaRPr lang="en-US" dirty="0"/>
          </a:p>
          <a:p>
            <a:pPr marL="801688" lvl="1" indent="-285750"/>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5176262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3C8B8-7AF0-4A3D-6069-52463AF12B56}"/>
              </a:ext>
            </a:extLst>
          </p:cNvPr>
          <p:cNvSpPr>
            <a:spLocks noGrp="1"/>
          </p:cNvSpPr>
          <p:nvPr>
            <p:ph type="title"/>
          </p:nvPr>
        </p:nvSpPr>
        <p:spPr/>
        <p:txBody>
          <a:bodyPr/>
          <a:lstStyle/>
          <a:p>
            <a:r>
              <a:rPr lang="en-US" dirty="0"/>
              <a:t>Key Terms</a:t>
            </a:r>
          </a:p>
        </p:txBody>
      </p:sp>
      <p:sp>
        <p:nvSpPr>
          <p:cNvPr id="3" name="Content Placeholder 2">
            <a:extLst>
              <a:ext uri="{FF2B5EF4-FFF2-40B4-BE49-F238E27FC236}">
                <a16:creationId xmlns:a16="http://schemas.microsoft.com/office/drawing/2014/main" id="{7E5F41F5-A3A0-5314-8100-233C1AE0192B}"/>
              </a:ext>
            </a:extLst>
          </p:cNvPr>
          <p:cNvSpPr>
            <a:spLocks noGrp="1"/>
          </p:cNvSpPr>
          <p:nvPr>
            <p:ph idx="1"/>
          </p:nvPr>
        </p:nvSpPr>
        <p:spPr>
          <a:xfrm>
            <a:off x="469445" y="928079"/>
            <a:ext cx="8315740" cy="2084481"/>
          </a:xfrm>
        </p:spPr>
        <p:txBody>
          <a:bodyPr/>
          <a:lstStyle/>
          <a:p>
            <a:r>
              <a:rPr lang="en-US" dirty="0"/>
              <a:t>Generative AI: A subset of artificial intelligence that focuses on systems capable of generating new content such as text, images, audio, or code by learning patterns from training data and producing original outputs.</a:t>
            </a:r>
          </a:p>
          <a:p>
            <a:endParaRPr lang="en-US" dirty="0"/>
          </a:p>
          <a:p>
            <a:r>
              <a:rPr lang="en-US" dirty="0"/>
              <a:t>Large Language Models (LLMs): A class of generative artificial intelligence systems trained on vast corpora of text data to model linguistic patterns and relationships, enabling them to generate, interpret, and transform natural language. LLMs operate by predicting sequences of tokens based on contextual probabilities learned during training, allowing them to perform a wide range of tasks including text generation, summarization, translation, question answering, and code synthesis.</a:t>
            </a:r>
          </a:p>
        </p:txBody>
      </p:sp>
      <p:sp>
        <p:nvSpPr>
          <p:cNvPr id="4" name="Slide Number Placeholder 3">
            <a:extLst>
              <a:ext uri="{FF2B5EF4-FFF2-40B4-BE49-F238E27FC236}">
                <a16:creationId xmlns:a16="http://schemas.microsoft.com/office/drawing/2014/main" id="{990D9625-6E01-2311-438F-39D80E693B63}"/>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470990781"/>
      </p:ext>
    </p:extLst>
  </p:cSld>
  <p:clrMapOvr>
    <a:masterClrMapping/>
  </p:clrMapOvr>
</p:sld>
</file>

<file path=ppt/theme/theme1.xml><?xml version="1.0" encoding="utf-8"?>
<a:theme xmlns:a="http://schemas.openxmlformats.org/drawingml/2006/main" name="2025 Foster Template">
  <a:themeElements>
    <a:clrScheme name="2025 Foster">
      <a:dk1>
        <a:srgbClr val="000000"/>
      </a:dk1>
      <a:lt1>
        <a:srgbClr val="FFFFFF"/>
      </a:lt1>
      <a:dk2>
        <a:srgbClr val="32006E"/>
      </a:dk2>
      <a:lt2>
        <a:srgbClr val="FFFFFF"/>
      </a:lt2>
      <a:accent1>
        <a:srgbClr val="B7A579"/>
      </a:accent1>
      <a:accent2>
        <a:srgbClr val="8C51FF"/>
      </a:accent2>
      <a:accent3>
        <a:srgbClr val="917B4C"/>
      </a:accent3>
      <a:accent4>
        <a:srgbClr val="000000"/>
      </a:accent4>
      <a:accent5>
        <a:srgbClr val="D6D5E6"/>
      </a:accent5>
      <a:accent6>
        <a:srgbClr val="C1BAEB"/>
      </a:accent6>
      <a:hlink>
        <a:srgbClr val="6A44AC"/>
      </a:hlink>
      <a:folHlink>
        <a:srgbClr val="6A45AB"/>
      </a:folHlink>
    </a:clrScheme>
    <a:fontScheme name="Custom 1">
      <a:majorFont>
        <a:latin typeface="Encode Sans Normal"/>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dirty="0">
            <a:latin typeface="+mn-lt"/>
          </a:defRPr>
        </a:defPPr>
      </a:lstStyle>
    </a:txDef>
  </a:objectDefaults>
  <a:extraClrSchemeLst/>
  <a:extLst>
    <a:ext uri="{05A4C25C-085E-4340-85A3-A5531E510DB2}">
      <thm15:themeFamily xmlns:thm15="http://schemas.microsoft.com/office/thememl/2012/main" name="Presentation1" id="{C83D68AC-D092-DE4D-91CD-78B5B2F14BB7}" vid="{76B0F23E-65E1-BF4F-AD56-3242312FE22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5c288162-3a0f-49b6-8fe2-59156172891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704735CF7814E419237D188CCA99D12" ma:contentTypeVersion="19" ma:contentTypeDescription="Create a new document." ma:contentTypeScope="" ma:versionID="d31b84baf1c1d87e10c4f1864579c1ec">
  <xsd:schema xmlns:xsd="http://www.w3.org/2001/XMLSchema" xmlns:xs="http://www.w3.org/2001/XMLSchema" xmlns:p="http://schemas.microsoft.com/office/2006/metadata/properties" xmlns:ns3="5c288162-3a0f-49b6-8fe2-59156172891e" xmlns:ns4="f8a977ae-6c68-4349-a9b4-32a805694cd6" targetNamespace="http://schemas.microsoft.com/office/2006/metadata/properties" ma:root="true" ma:fieldsID="36f997f5c1c69f924829323a5a1b6a65" ns3:_="" ns4:_="">
    <xsd:import namespace="5c288162-3a0f-49b6-8fe2-59156172891e"/>
    <xsd:import namespace="f8a977ae-6c68-4349-a9b4-32a805694cd6"/>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EventHashCode" minOccurs="0"/>
                <xsd:element ref="ns3:MediaServiceGenerationTime" minOccurs="0"/>
                <xsd:element ref="ns3:MediaServiceDateTaken" minOccurs="0"/>
                <xsd:element ref="ns3:MediaServiceAutoTags" minOccurs="0"/>
                <xsd:element ref="ns3:MediaServiceLocation" minOccurs="0"/>
                <xsd:element ref="ns3:MediaServiceOCR" minOccurs="0"/>
                <xsd:element ref="ns3:MediaServiceAutoKeyPoints" minOccurs="0"/>
                <xsd:element ref="ns3:MediaServiceKeyPoints" minOccurs="0"/>
                <xsd:element ref="ns3:MediaLengthInSeconds" minOccurs="0"/>
                <xsd:element ref="ns3:_activity" minOccurs="0"/>
                <xsd:element ref="ns3:MediaServiceSearchProperties" minOccurs="0"/>
                <xsd:element ref="ns3:MediaServiceObjectDetectorVersions" minOccurs="0"/>
                <xsd:element ref="ns3:MediaServiceSystemTag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288162-3a0f-49b6-8fe2-5915617289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ystemTags" ma:index="25" nillable="true" ma:displayName="MediaServiceSystemTags" ma:hidden="true" ma:internalName="MediaServiceSystemTag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8a977ae-6c68-4349-a9b4-32a805694cd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5E56C4E-BE7C-4EF0-9A58-932F2D9A29D2}">
  <ds:schemaRefs>
    <ds:schemaRef ds:uri="http://www.w3.org/XML/1998/namespace"/>
    <ds:schemaRef ds:uri="f8a977ae-6c68-4349-a9b4-32a805694cd6"/>
    <ds:schemaRef ds:uri="http://purl.org/dc/terms/"/>
    <ds:schemaRef ds:uri="http://schemas.microsoft.com/office/2006/metadata/properties"/>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 ds:uri="5c288162-3a0f-49b6-8fe2-59156172891e"/>
    <ds:schemaRef ds:uri="http://purl.org/dc/dcmitype/"/>
  </ds:schemaRefs>
</ds:datastoreItem>
</file>

<file path=customXml/itemProps2.xml><?xml version="1.0" encoding="utf-8"?>
<ds:datastoreItem xmlns:ds="http://schemas.openxmlformats.org/officeDocument/2006/customXml" ds:itemID="{A0FAB5FD-9BA7-405C-859C-9F45E41B0168}">
  <ds:schemaRefs>
    <ds:schemaRef ds:uri="http://schemas.microsoft.com/sharepoint/v3/contenttype/forms"/>
  </ds:schemaRefs>
</ds:datastoreItem>
</file>

<file path=customXml/itemProps3.xml><?xml version="1.0" encoding="utf-8"?>
<ds:datastoreItem xmlns:ds="http://schemas.openxmlformats.org/officeDocument/2006/customXml" ds:itemID="{F23C55FE-69AF-437C-A0B1-8907110EEC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288162-3a0f-49b6-8fe2-59156172891e"/>
    <ds:schemaRef ds:uri="f8a977ae-6c68-4349-a9b4-32a805694c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6b6dd5b-f02f-441a-99a0-162ac5060bd2}" enabled="0" method="" siteId="{f6b6dd5b-f02f-441a-99a0-162ac5060bd2}" removed="1"/>
</clbl:labelList>
</file>

<file path=docProps/app.xml><?xml version="1.0" encoding="utf-8"?>
<Properties xmlns="http://schemas.openxmlformats.org/officeDocument/2006/extended-properties" xmlns:vt="http://schemas.openxmlformats.org/officeDocument/2006/docPropsVTypes">
  <Template/>
  <TotalTime>550</TotalTime>
  <Words>2064</Words>
  <Application>Microsoft Office PowerPoint</Application>
  <PresentationFormat>On-screen Show (16:9)</PresentationFormat>
  <Paragraphs>138</Paragraphs>
  <Slides>25</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Encode Sans Normal ExtraBold</vt:lpstr>
      <vt:lpstr>Open Sans</vt:lpstr>
      <vt:lpstr>Wingdings</vt:lpstr>
      <vt:lpstr>Uni Sans Regular</vt:lpstr>
      <vt:lpstr>Calibri</vt:lpstr>
      <vt:lpstr>Open Sans Light</vt:lpstr>
      <vt:lpstr>Arial</vt:lpstr>
      <vt:lpstr>Encode Sans Normal Medium</vt:lpstr>
      <vt:lpstr>HelveticaNeueLT Pro 55 Roman</vt:lpstr>
      <vt:lpstr>2025 Foster Template</vt:lpstr>
      <vt:lpstr>Introduction to Agentic Workflows</vt:lpstr>
      <vt:lpstr>What will we do today?</vt:lpstr>
      <vt:lpstr>Course Diagram (high-level)</vt:lpstr>
      <vt:lpstr>PowerPoint Presentation</vt:lpstr>
      <vt:lpstr>Looking ahead</vt:lpstr>
      <vt:lpstr>Workflows and Logic</vt:lpstr>
      <vt:lpstr>Data validator challenge</vt:lpstr>
      <vt:lpstr>What will we do today?</vt:lpstr>
      <vt:lpstr>Key Terms</vt:lpstr>
      <vt:lpstr>Ket terms: Agentic</vt:lpstr>
      <vt:lpstr>What will we do today?</vt:lpstr>
      <vt:lpstr>System prompt lab</vt:lpstr>
      <vt:lpstr>PowerPoint Presentation</vt:lpstr>
      <vt:lpstr>PowerPoint Presentation</vt:lpstr>
      <vt:lpstr>PowerPoint Presentation</vt:lpstr>
      <vt:lpstr>PowerPoint Presentation</vt:lpstr>
      <vt:lpstr>PowerPoint Presentation</vt:lpstr>
      <vt:lpstr>Maestro lab</vt:lpstr>
      <vt:lpstr>PowerPoint Presentation</vt:lpstr>
      <vt:lpstr>PowerPoint Presentation</vt:lpstr>
      <vt:lpstr>PowerPoint Presentation</vt:lpstr>
      <vt:lpstr>PowerPoint Presentation</vt:lpstr>
      <vt:lpstr>Teams</vt:lpstr>
      <vt:lpstr>Final topic Selections</vt:lpstr>
      <vt:lpstr>PowerPoint Presentation</vt:lpstr>
    </vt:vector>
  </TitlesOfParts>
  <Manager/>
  <Company>UW Foster School of Business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2026 Foster Template</dc:title>
  <dc:subject/>
  <dc:creator>Stephanie Hennessy</dc:creator>
  <cp:keywords>PowerPoint, Template</cp:keywords>
  <dc:description/>
  <cp:lastModifiedBy>Asher Curtis</cp:lastModifiedBy>
  <cp:revision>15</cp:revision>
  <cp:lastPrinted>2026-04-27T17:00:02Z</cp:lastPrinted>
  <dcterms:created xsi:type="dcterms:W3CDTF">2026-02-18T18:51:35Z</dcterms:created>
  <dcterms:modified xsi:type="dcterms:W3CDTF">2026-05-04T16:59:06Z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0x0101007704735CF7814E419237D188CCA99D12</vt:lpwstr>
  </property>
  <property fmtid="{D5CDD505-2E9C-101B-9397-08002B2CF9AE}" pid="3" name="ImageCreateDate">
    <vt:lpwstr/>
  </property>
  <property fmtid="{D5CDD505-2E9C-101B-9397-08002B2CF9AE}" pid="4" name="Foster Site Scope">
    <vt:lpwstr>Intranet</vt:lpwstr>
  </property>
  <property fmtid="{D5CDD505-2E9C-101B-9397-08002B2CF9AE}" pid="5" name="Foster Permission Form">
    <vt:lpwstr/>
  </property>
  <property fmtid="{D5CDD505-2E9C-101B-9397-08002B2CF9AE}" pid="6" name="This needs to be set to identify the intended use of this image.  Examples would be &quot;Homepage&quot; or &quot;Program Cent">
    <vt:lpwstr/>
  </property>
  <property fmtid="{D5CDD505-2E9C-101B-9397-08002B2CF9AE}" pid="7" name="Page Location">
    <vt:lpwstr>Brand</vt:lpwstr>
  </property>
  <property fmtid="{D5CDD505-2E9C-101B-9397-08002B2CF9AE}" pid="8" name="Caption">
    <vt:lpwstr/>
  </property>
  <property fmtid="{D5CDD505-2E9C-101B-9397-08002B2CF9AE}" pid="9" name="Source Image">
    <vt:lpwstr/>
  </property>
  <property fmtid="{D5CDD505-2E9C-101B-9397-08002B2CF9AE}" pid="10" name="Comments">
    <vt:lpwstr/>
  </property>
  <property fmtid="{D5CDD505-2E9C-101B-9397-08002B2CF9AE}" pid="11" name="Order">
    <vt:r8>2700</vt:r8>
  </property>
  <property fmtid="{D5CDD505-2E9C-101B-9397-08002B2CF9AE}" pid="12" name="xd_Signature">
    <vt:bool>false</vt:bool>
  </property>
  <property fmtid="{D5CDD505-2E9C-101B-9397-08002B2CF9AE}" pid="13" name="xd_ProgID">
    <vt:lpwstr/>
  </property>
  <property fmtid="{D5CDD505-2E9C-101B-9397-08002B2CF9AE}" pid="14" name="ComplianceAssetId">
    <vt:lpwstr/>
  </property>
  <property fmtid="{D5CDD505-2E9C-101B-9397-08002B2CF9AE}" pid="15" name="TemplateUrl">
    <vt:lpwstr/>
  </property>
  <property fmtid="{D5CDD505-2E9C-101B-9397-08002B2CF9AE}" pid="16" name="MediaServiceImageTags">
    <vt:lpwstr/>
  </property>
</Properties>
</file>