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63" r:id="rId5"/>
    <p:sldId id="398" r:id="rId6"/>
    <p:sldId id="412" r:id="rId7"/>
  </p:sldIdLst>
  <p:sldSz cx="9144000" cy="5143500" type="screen16x9"/>
  <p:notesSz cx="7315200" cy="9601200"/>
  <p:embeddedFontLst>
    <p:embeddedFont>
      <p:font typeface="Encode Sans Normal ExtraBold" panose="02000000000000000000" pitchFamily="2" charset="0"/>
      <p:bold r:id="rId10"/>
    </p:embeddedFont>
    <p:embeddedFont>
      <p:font typeface="Encode Sans Normal Medium" panose="02000000000000000000" pitchFamily="2" charset="0"/>
      <p:regular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Light" panose="020B0306030504020204" pitchFamily="34" charset="0"/>
      <p:regular r:id="rId16"/>
      <p:italic r:id="rId17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lide Template" id="{8D555BDC-712A-D847-BE44-26DF3EC466F7}">
          <p14:sldIdLst>
            <p14:sldId id="363"/>
            <p14:sldId id="398"/>
            <p14:sldId id="4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28">
          <p15:clr>
            <a:srgbClr val="A4A3A4"/>
          </p15:clr>
        </p15:guide>
        <p15:guide id="5" pos="28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F29"/>
    <a:srgbClr val="32006E"/>
    <a:srgbClr val="361F6D"/>
    <a:srgbClr val="41298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2"/>
    <p:restoredTop sz="78716" autoAdjust="0"/>
  </p:normalViewPr>
  <p:slideViewPr>
    <p:cSldViewPr snapToGrid="0">
      <p:cViewPr varScale="1">
        <p:scale>
          <a:sx n="165" d="100"/>
          <a:sy n="165" d="100"/>
        </p:scale>
        <p:origin x="4452" y="138"/>
      </p:cViewPr>
      <p:guideLst>
        <p:guide orient="horz" pos="2160"/>
        <p:guide pos="2880"/>
        <p:guide orient="horz" pos="1620"/>
        <p:guide pos="228"/>
        <p:guide pos="2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320" y="15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er Curtis" userId="494c4f5b-6d11-415a-9d9e-829c1135aa91" providerId="ADAL" clId="{FDEDEEF3-7275-4161-A24C-7071BE30F9A7}"/>
    <pc:docChg chg="undo custSel addSld delSld modSld modSection">
      <pc:chgData name="Asher Curtis" userId="494c4f5b-6d11-415a-9d9e-829c1135aa91" providerId="ADAL" clId="{FDEDEEF3-7275-4161-A24C-7071BE30F9A7}" dt="2026-05-11T17:13:05.074" v="149" actId="47"/>
      <pc:docMkLst>
        <pc:docMk/>
      </pc:docMkLst>
      <pc:sldChg chg="del">
        <pc:chgData name="Asher Curtis" userId="494c4f5b-6d11-415a-9d9e-829c1135aa91" providerId="ADAL" clId="{FDEDEEF3-7275-4161-A24C-7071BE30F9A7}" dt="2026-05-11T16:35:44.599" v="65" actId="47"/>
        <pc:sldMkLst>
          <pc:docMk/>
          <pc:sldMk cId="3383698056" sldId="265"/>
        </pc:sldMkLst>
      </pc:sldChg>
      <pc:sldChg chg="del">
        <pc:chgData name="Asher Curtis" userId="494c4f5b-6d11-415a-9d9e-829c1135aa91" providerId="ADAL" clId="{FDEDEEF3-7275-4161-A24C-7071BE30F9A7}" dt="2026-05-11T16:35:44.599" v="65" actId="47"/>
        <pc:sldMkLst>
          <pc:docMk/>
          <pc:sldMk cId="2926109324" sldId="275"/>
        </pc:sldMkLst>
      </pc:sldChg>
      <pc:sldChg chg="modSp mod">
        <pc:chgData name="Asher Curtis" userId="494c4f5b-6d11-415a-9d9e-829c1135aa91" providerId="ADAL" clId="{FDEDEEF3-7275-4161-A24C-7071BE30F9A7}" dt="2026-05-11T16:34:41.846" v="26" actId="20577"/>
        <pc:sldMkLst>
          <pc:docMk/>
          <pc:sldMk cId="1539642645" sldId="363"/>
        </pc:sldMkLst>
        <pc:spChg chg="mod">
          <ac:chgData name="Asher Curtis" userId="494c4f5b-6d11-415a-9d9e-829c1135aa91" providerId="ADAL" clId="{FDEDEEF3-7275-4161-A24C-7071BE30F9A7}" dt="2026-05-11T16:34:13.773" v="1" actId="20577"/>
          <ac:spMkLst>
            <pc:docMk/>
            <pc:sldMk cId="1539642645" sldId="363"/>
            <ac:spMk id="2" creationId="{F26B0663-EF24-1647-73F5-01EDE88C8B76}"/>
          </ac:spMkLst>
        </pc:spChg>
        <pc:spChg chg="mod">
          <ac:chgData name="Asher Curtis" userId="494c4f5b-6d11-415a-9d9e-829c1135aa91" providerId="ADAL" clId="{FDEDEEF3-7275-4161-A24C-7071BE30F9A7}" dt="2026-05-11T16:34:41.846" v="26" actId="20577"/>
          <ac:spMkLst>
            <pc:docMk/>
            <pc:sldMk cId="1539642645" sldId="363"/>
            <ac:spMk id="3" creationId="{6E1A986F-1CE3-AE6A-F426-F9525E84E6F9}"/>
          </ac:spMkLst>
        </pc:spChg>
      </pc:sldChg>
      <pc:sldChg chg="modSp mod">
        <pc:chgData name="Asher Curtis" userId="494c4f5b-6d11-415a-9d9e-829c1135aa91" providerId="ADAL" clId="{FDEDEEF3-7275-4161-A24C-7071BE30F9A7}" dt="2026-05-11T16:36:00.153" v="74" actId="20577"/>
        <pc:sldMkLst>
          <pc:docMk/>
          <pc:sldMk cId="3277751441" sldId="398"/>
        </pc:sldMkLst>
        <pc:spChg chg="mod">
          <ac:chgData name="Asher Curtis" userId="494c4f5b-6d11-415a-9d9e-829c1135aa91" providerId="ADAL" clId="{FDEDEEF3-7275-4161-A24C-7071BE30F9A7}" dt="2026-05-11T16:36:00.153" v="74" actId="20577"/>
          <ac:spMkLst>
            <pc:docMk/>
            <pc:sldMk cId="3277751441" sldId="398"/>
            <ac:spMk id="4" creationId="{AEC3D1FA-978D-54C1-2B87-4B1136B2B60E}"/>
          </ac:spMkLst>
        </pc:spChg>
      </pc:sldChg>
      <pc:sldChg chg="new del">
        <pc:chgData name="Asher Curtis" userId="494c4f5b-6d11-415a-9d9e-829c1135aa91" providerId="ADAL" clId="{FDEDEEF3-7275-4161-A24C-7071BE30F9A7}" dt="2026-05-11T17:12:03.506" v="77" actId="47"/>
        <pc:sldMkLst>
          <pc:docMk/>
          <pc:sldMk cId="1826315023" sldId="413"/>
        </pc:sldMkLst>
      </pc:sldChg>
      <pc:sldChg chg="del">
        <pc:chgData name="Asher Curtis" userId="494c4f5b-6d11-415a-9d9e-829c1135aa91" providerId="ADAL" clId="{FDEDEEF3-7275-4161-A24C-7071BE30F9A7}" dt="2026-05-11T16:35:44.599" v="65" actId="47"/>
        <pc:sldMkLst>
          <pc:docMk/>
          <pc:sldMk cId="2296473462" sldId="413"/>
        </pc:sldMkLst>
      </pc:sldChg>
      <pc:sldChg chg="modSp new del mod">
        <pc:chgData name="Asher Curtis" userId="494c4f5b-6d11-415a-9d9e-829c1135aa91" providerId="ADAL" clId="{FDEDEEF3-7275-4161-A24C-7071BE30F9A7}" dt="2026-05-11T17:13:05.074" v="149" actId="47"/>
        <pc:sldMkLst>
          <pc:docMk/>
          <pc:sldMk cId="1991398368" sldId="414"/>
        </pc:sldMkLst>
        <pc:spChg chg="mod">
          <ac:chgData name="Asher Curtis" userId="494c4f5b-6d11-415a-9d9e-829c1135aa91" providerId="ADAL" clId="{FDEDEEF3-7275-4161-A24C-7071BE30F9A7}" dt="2026-05-11T17:12:11.521" v="101" actId="20577"/>
          <ac:spMkLst>
            <pc:docMk/>
            <pc:sldMk cId="1991398368" sldId="414"/>
            <ac:spMk id="2" creationId="{083E7204-2261-22FD-8327-0E40A2517FB9}"/>
          </ac:spMkLst>
        </pc:spChg>
        <pc:spChg chg="mod">
          <ac:chgData name="Asher Curtis" userId="494c4f5b-6d11-415a-9d9e-829c1135aa91" providerId="ADAL" clId="{FDEDEEF3-7275-4161-A24C-7071BE30F9A7}" dt="2026-05-11T17:13:01.248" v="148" actId="20577"/>
          <ac:spMkLst>
            <pc:docMk/>
            <pc:sldMk cId="1991398368" sldId="414"/>
            <ac:spMk id="3" creationId="{AA757328-29AB-CC1F-10CE-ECBA8D54BA2D}"/>
          </ac:spMkLst>
        </pc:spChg>
      </pc:sldChg>
      <pc:sldChg chg="del">
        <pc:chgData name="Asher Curtis" userId="494c4f5b-6d11-415a-9d9e-829c1135aa91" providerId="ADAL" clId="{FDEDEEF3-7275-4161-A24C-7071BE30F9A7}" dt="2026-05-11T16:35:44.599" v="65" actId="47"/>
        <pc:sldMkLst>
          <pc:docMk/>
          <pc:sldMk cId="2974609462" sldId="938"/>
        </pc:sldMkLst>
      </pc:sldChg>
      <pc:sldChg chg="del">
        <pc:chgData name="Asher Curtis" userId="494c4f5b-6d11-415a-9d9e-829c1135aa91" providerId="ADAL" clId="{FDEDEEF3-7275-4161-A24C-7071BE30F9A7}" dt="2026-05-11T16:35:44.599" v="65" actId="47"/>
        <pc:sldMkLst>
          <pc:docMk/>
          <pc:sldMk cId="2850737686" sldId="939"/>
        </pc:sldMkLst>
      </pc:sldChg>
      <pc:sldChg chg="del">
        <pc:chgData name="Asher Curtis" userId="494c4f5b-6d11-415a-9d9e-829c1135aa91" providerId="ADAL" clId="{FDEDEEF3-7275-4161-A24C-7071BE30F9A7}" dt="2026-05-11T16:35:44.599" v="65" actId="47"/>
        <pc:sldMkLst>
          <pc:docMk/>
          <pc:sldMk cId="203047177" sldId="945"/>
        </pc:sldMkLst>
      </pc:sldChg>
      <pc:sldChg chg="del">
        <pc:chgData name="Asher Curtis" userId="494c4f5b-6d11-415a-9d9e-829c1135aa91" providerId="ADAL" clId="{FDEDEEF3-7275-4161-A24C-7071BE30F9A7}" dt="2026-05-11T16:35:44.599" v="65" actId="47"/>
        <pc:sldMkLst>
          <pc:docMk/>
          <pc:sldMk cId="2230448799" sldId="950"/>
        </pc:sldMkLst>
      </pc:sldChg>
      <pc:sldChg chg="del">
        <pc:chgData name="Asher Curtis" userId="494c4f5b-6d11-415a-9d9e-829c1135aa91" providerId="ADAL" clId="{FDEDEEF3-7275-4161-A24C-7071BE30F9A7}" dt="2026-05-11T16:35:44.599" v="65" actId="47"/>
        <pc:sldMkLst>
          <pc:docMk/>
          <pc:sldMk cId="38805905" sldId="952"/>
        </pc:sldMkLst>
      </pc:sldChg>
      <pc:sldChg chg="del">
        <pc:chgData name="Asher Curtis" userId="494c4f5b-6d11-415a-9d9e-829c1135aa91" providerId="ADAL" clId="{FDEDEEF3-7275-4161-A24C-7071BE30F9A7}" dt="2026-05-11T16:35:44.599" v="65" actId="47"/>
        <pc:sldMkLst>
          <pc:docMk/>
          <pc:sldMk cId="2197332427" sldId="953"/>
        </pc:sldMkLst>
      </pc:sldChg>
      <pc:sldChg chg="del">
        <pc:chgData name="Asher Curtis" userId="494c4f5b-6d11-415a-9d9e-829c1135aa91" providerId="ADAL" clId="{FDEDEEF3-7275-4161-A24C-7071BE30F9A7}" dt="2026-05-11T16:35:44.599" v="65" actId="47"/>
        <pc:sldMkLst>
          <pc:docMk/>
          <pc:sldMk cId="2263961606" sldId="955"/>
        </pc:sldMkLst>
      </pc:sldChg>
      <pc:sldChg chg="del">
        <pc:chgData name="Asher Curtis" userId="494c4f5b-6d11-415a-9d9e-829c1135aa91" providerId="ADAL" clId="{FDEDEEF3-7275-4161-A24C-7071BE30F9A7}" dt="2026-05-11T16:35:44.599" v="65" actId="47"/>
        <pc:sldMkLst>
          <pc:docMk/>
          <pc:sldMk cId="2061007763" sldId="980"/>
        </pc:sldMkLst>
      </pc:sldChg>
      <pc:sldChg chg="del">
        <pc:chgData name="Asher Curtis" userId="494c4f5b-6d11-415a-9d9e-829c1135aa91" providerId="ADAL" clId="{FDEDEEF3-7275-4161-A24C-7071BE30F9A7}" dt="2026-05-11T16:35:44.599" v="65" actId="47"/>
        <pc:sldMkLst>
          <pc:docMk/>
          <pc:sldMk cId="1117841421" sldId="981"/>
        </pc:sldMkLst>
      </pc:sldChg>
      <pc:sldChg chg="del">
        <pc:chgData name="Asher Curtis" userId="494c4f5b-6d11-415a-9d9e-829c1135aa91" providerId="ADAL" clId="{FDEDEEF3-7275-4161-A24C-7071BE30F9A7}" dt="2026-05-11T16:35:44.599" v="65" actId="47"/>
        <pc:sldMkLst>
          <pc:docMk/>
          <pc:sldMk cId="1577771269" sldId="982"/>
        </pc:sldMkLst>
      </pc:sldChg>
      <pc:sldChg chg="del">
        <pc:chgData name="Asher Curtis" userId="494c4f5b-6d11-415a-9d9e-829c1135aa91" providerId="ADAL" clId="{FDEDEEF3-7275-4161-A24C-7071BE30F9A7}" dt="2026-05-11T16:35:44.599" v="65" actId="47"/>
        <pc:sldMkLst>
          <pc:docMk/>
          <pc:sldMk cId="3169106259" sldId="983"/>
        </pc:sldMkLst>
      </pc:sldChg>
      <pc:sldChg chg="del">
        <pc:chgData name="Asher Curtis" userId="494c4f5b-6d11-415a-9d9e-829c1135aa91" providerId="ADAL" clId="{FDEDEEF3-7275-4161-A24C-7071BE30F9A7}" dt="2026-05-11T16:35:44.599" v="65" actId="47"/>
        <pc:sldMkLst>
          <pc:docMk/>
          <pc:sldMk cId="2863086675" sldId="984"/>
        </pc:sldMkLst>
      </pc:sldChg>
      <pc:sldChg chg="del">
        <pc:chgData name="Asher Curtis" userId="494c4f5b-6d11-415a-9d9e-829c1135aa91" providerId="ADAL" clId="{FDEDEEF3-7275-4161-A24C-7071BE30F9A7}" dt="2026-05-11T16:35:44.599" v="65" actId="47"/>
        <pc:sldMkLst>
          <pc:docMk/>
          <pc:sldMk cId="2604563396" sldId="985"/>
        </pc:sldMkLst>
      </pc:sldChg>
      <pc:sldChg chg="del">
        <pc:chgData name="Asher Curtis" userId="494c4f5b-6d11-415a-9d9e-829c1135aa91" providerId="ADAL" clId="{FDEDEEF3-7275-4161-A24C-7071BE30F9A7}" dt="2026-05-11T16:35:44.599" v="65" actId="47"/>
        <pc:sldMkLst>
          <pc:docMk/>
          <pc:sldMk cId="3745986689" sldId="986"/>
        </pc:sldMkLst>
      </pc:sldChg>
      <pc:sldChg chg="del">
        <pc:chgData name="Asher Curtis" userId="494c4f5b-6d11-415a-9d9e-829c1135aa91" providerId="ADAL" clId="{FDEDEEF3-7275-4161-A24C-7071BE30F9A7}" dt="2026-05-11T16:35:44.599" v="65" actId="47"/>
        <pc:sldMkLst>
          <pc:docMk/>
          <pc:sldMk cId="2468594179" sldId="987"/>
        </pc:sldMkLst>
      </pc:sldChg>
      <pc:sldChg chg="del">
        <pc:chgData name="Asher Curtis" userId="494c4f5b-6d11-415a-9d9e-829c1135aa91" providerId="ADAL" clId="{FDEDEEF3-7275-4161-A24C-7071BE30F9A7}" dt="2026-05-11T16:35:44.599" v="65" actId="47"/>
        <pc:sldMkLst>
          <pc:docMk/>
          <pc:sldMk cId="313802759" sldId="988"/>
        </pc:sldMkLst>
      </pc:sldChg>
      <pc:sldChg chg="del">
        <pc:chgData name="Asher Curtis" userId="494c4f5b-6d11-415a-9d9e-829c1135aa91" providerId="ADAL" clId="{FDEDEEF3-7275-4161-A24C-7071BE30F9A7}" dt="2026-05-11T16:35:44.599" v="65" actId="47"/>
        <pc:sldMkLst>
          <pc:docMk/>
          <pc:sldMk cId="4101062334" sldId="989"/>
        </pc:sldMkLst>
      </pc:sldChg>
      <pc:sldChg chg="del">
        <pc:chgData name="Asher Curtis" userId="494c4f5b-6d11-415a-9d9e-829c1135aa91" providerId="ADAL" clId="{FDEDEEF3-7275-4161-A24C-7071BE30F9A7}" dt="2026-05-11T16:35:44.599" v="65" actId="47"/>
        <pc:sldMkLst>
          <pc:docMk/>
          <pc:sldMk cId="4024784298" sldId="990"/>
        </pc:sldMkLst>
      </pc:sldChg>
      <pc:sldChg chg="del">
        <pc:chgData name="Asher Curtis" userId="494c4f5b-6d11-415a-9d9e-829c1135aa91" providerId="ADAL" clId="{FDEDEEF3-7275-4161-A24C-7071BE30F9A7}" dt="2026-05-11T16:35:44.599" v="65" actId="47"/>
        <pc:sldMkLst>
          <pc:docMk/>
          <pc:sldMk cId="1916140248" sldId="991"/>
        </pc:sldMkLst>
      </pc:sldChg>
      <pc:sldChg chg="del">
        <pc:chgData name="Asher Curtis" userId="494c4f5b-6d11-415a-9d9e-829c1135aa91" providerId="ADAL" clId="{FDEDEEF3-7275-4161-A24C-7071BE30F9A7}" dt="2026-05-11T16:35:44.599" v="65" actId="47"/>
        <pc:sldMkLst>
          <pc:docMk/>
          <pc:sldMk cId="3956679473" sldId="992"/>
        </pc:sldMkLst>
      </pc:sldChg>
      <pc:sldChg chg="del">
        <pc:chgData name="Asher Curtis" userId="494c4f5b-6d11-415a-9d9e-829c1135aa91" providerId="ADAL" clId="{FDEDEEF3-7275-4161-A24C-7071BE30F9A7}" dt="2026-05-11T16:35:44.599" v="65" actId="47"/>
        <pc:sldMkLst>
          <pc:docMk/>
          <pc:sldMk cId="3873286997" sldId="993"/>
        </pc:sldMkLst>
      </pc:sldChg>
      <pc:sldChg chg="del">
        <pc:chgData name="Asher Curtis" userId="494c4f5b-6d11-415a-9d9e-829c1135aa91" providerId="ADAL" clId="{FDEDEEF3-7275-4161-A24C-7071BE30F9A7}" dt="2026-05-11T16:35:44.599" v="65" actId="47"/>
        <pc:sldMkLst>
          <pc:docMk/>
          <pc:sldMk cId="3743816454" sldId="995"/>
        </pc:sldMkLst>
      </pc:sldChg>
      <pc:sldChg chg="del">
        <pc:chgData name="Asher Curtis" userId="494c4f5b-6d11-415a-9d9e-829c1135aa91" providerId="ADAL" clId="{FDEDEEF3-7275-4161-A24C-7071BE30F9A7}" dt="2026-05-11T16:35:44.599" v="65" actId="47"/>
        <pc:sldMkLst>
          <pc:docMk/>
          <pc:sldMk cId="3823476905" sldId="996"/>
        </pc:sldMkLst>
      </pc:sldChg>
      <pc:sldMasterChg chg="delSldLayout">
        <pc:chgData name="Asher Curtis" userId="494c4f5b-6d11-415a-9d9e-829c1135aa91" providerId="ADAL" clId="{FDEDEEF3-7275-4161-A24C-7071BE30F9A7}" dt="2026-05-11T16:35:44.599" v="65" actId="47"/>
        <pc:sldMasterMkLst>
          <pc:docMk/>
          <pc:sldMasterMk cId="0" sldId="2147483648"/>
        </pc:sldMasterMkLst>
        <pc:sldLayoutChg chg="del">
          <pc:chgData name="Asher Curtis" userId="494c4f5b-6d11-415a-9d9e-829c1135aa91" providerId="ADAL" clId="{FDEDEEF3-7275-4161-A24C-7071BE30F9A7}" dt="2026-05-11T16:35:44.599" v="65" actId="47"/>
          <pc:sldLayoutMkLst>
            <pc:docMk/>
            <pc:sldMasterMk cId="0" sldId="2147483648"/>
            <pc:sldLayoutMk cId="3369552194" sldId="2147483677"/>
          </pc:sldLayoutMkLst>
        </pc:sldLayoutChg>
        <pc:sldLayoutChg chg="del">
          <pc:chgData name="Asher Curtis" userId="494c4f5b-6d11-415a-9d9e-829c1135aa91" providerId="ADAL" clId="{FDEDEEF3-7275-4161-A24C-7071BE30F9A7}" dt="2026-05-11T16:35:44.599" v="65" actId="47"/>
          <pc:sldLayoutMkLst>
            <pc:docMk/>
            <pc:sldMasterMk cId="0" sldId="2147483648"/>
            <pc:sldLayoutMk cId="4152785396" sldId="214748367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7AE820-DFE1-4C3C-B564-108A438BD633}" type="datetimeFigureOut">
              <a:rPr lang="en-US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>
                <a:defRPr/>
              </a:pPr>
              <a:t>5/11/2026</a:t>
            </a:fld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9C84BD-FF2B-4119-9416-77652C2C47E2}" type="slidenum">
              <a:rPr lang="en-US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pPr>
                <a:defRPr/>
              </a:pPr>
              <a:t>‹#›</a:t>
            </a:fld>
            <a:endParaRPr lang="en-US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7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fld id="{7C0560D2-22A1-4522-9A61-5BC081CC233D}" type="datetimeFigureOut">
              <a:rPr lang="en-US" smtClean="0"/>
              <a:pPr>
                <a:defRPr/>
              </a:pPr>
              <a:t>5/11/2026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14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 Light" panose="020B0606030504020204" pitchFamily="34" charset="0"/>
        <a:ea typeface="Open Sans Light" panose="020B0606030504020204" pitchFamily="34" charset="0"/>
        <a:cs typeface="Open Sans Light" panose="020B0606030504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7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80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0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c Title Slide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4D2F92D-2232-B825-2B2D-AC671306A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CFC0D3D-31F1-39A9-7186-66397F2588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bg2">
                    <a:lumMod val="90000"/>
                  </a:schemeClr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4" name="Picture 3" descr="White text on a dark background of a logo reading Foster School of Business, University of Washington">
            <a:extLst>
              <a:ext uri="{FF2B5EF4-FFF2-40B4-BE49-F238E27FC236}">
                <a16:creationId xmlns:a16="http://schemas.microsoft.com/office/drawing/2014/main" id="{972C56C5-2F0E-B13F-6B45-D0F73E9B1AB2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8607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List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445" y="406036"/>
            <a:ext cx="8186406" cy="3693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C492763-7F70-C5FA-0820-3577947AC9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6696" y="1323994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6695" y="1785963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9F63A1E-80AC-873A-7B08-C7265BB596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696" y="2499651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9324E9C-60EB-28A4-B685-42B2774AEF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695" y="2970083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FEE20B9-CD1F-8C9B-BEA0-B9D319CCC2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97547" y="1323994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D8CB4E0-D660-D5F2-909F-028F7EFFCD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3095" y="1785963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DDAFFA5-C05C-EA69-DBA3-676A18E8CE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97547" y="2499651"/>
            <a:ext cx="3958304" cy="369332"/>
          </a:xfrm>
        </p:spPr>
        <p:txBody>
          <a:bodyPr lIns="0" tIns="0" rIns="0" bIns="0">
            <a:noAutofit/>
          </a:bodyPr>
          <a:lstStyle>
            <a:lvl1pPr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0" indent="0">
              <a:buNone/>
              <a:defRPr sz="18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D09874F-B2CF-BD5A-EE3E-7444C4E16C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03095" y="2966044"/>
            <a:ext cx="3958303" cy="369332"/>
          </a:xfrm>
        </p:spPr>
        <p:txBody>
          <a:bodyPr wrap="square" lIns="0" tIns="0" rIns="0" bIns="0">
            <a:noAutofit/>
          </a:bodyPr>
          <a:lstStyle>
            <a:lvl1pPr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9479997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C5F2F5B-6F0D-D207-EBEE-C1FD4E77DD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730" y="4367181"/>
            <a:ext cx="1222603" cy="369332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900"/>
            </a:lvl1pPr>
          </a:lstStyle>
          <a:p>
            <a:pPr lvl="0"/>
            <a:r>
              <a:rPr lang="en-US" dirty="0"/>
              <a:t>Image Caption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5B892A-4F81-3DE8-DAB9-C9ACD1E4B2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8000" y="0"/>
            <a:ext cx="7366000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ulleted Lis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6B5C0D-562C-B668-B0FD-B003E2FB72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2A43680B-0C4E-035C-8289-47EE40A3E9E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9445" y="1089739"/>
            <a:ext cx="7061200" cy="1436291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Optional list of considerations</a:t>
            </a:r>
          </a:p>
          <a:p>
            <a:pPr lvl="0"/>
            <a:endParaRPr lang="en-US"/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Optional list of considerations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endParaRPr lang="en-US"/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Optional list of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02425082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Purple">
    <p:bg>
      <p:bgPr>
        <a:solidFill>
          <a:srgbClr val="32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ite text on a purple background of a logo reading Foster School of Business, University of Washington">
            <a:extLst>
              <a:ext uri="{FF2B5EF4-FFF2-40B4-BE49-F238E27FC236}">
                <a16:creationId xmlns:a16="http://schemas.microsoft.com/office/drawing/2014/main" id="{5B1E3909-C49C-88C9-7739-53611D8906B0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4668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ite text on a black background of a logo reading Foster School of Business, University of Washington">
            <a:extLst>
              <a:ext uri="{FF2B5EF4-FFF2-40B4-BE49-F238E27FC236}">
                <a16:creationId xmlns:a16="http://schemas.microsoft.com/office/drawing/2014/main" id="{896C50C3-4866-1537-1649-67A0A4D5C70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9630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Editable Image">
    <p:bg>
      <p:bgPr>
        <a:solidFill>
          <a:srgbClr val="32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6D98F01-CF66-FB1D-080E-A5DC501E8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8151113" cy="1605475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Insert Picture TO ADD BACKGROUND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C1B67E1-136D-93A1-515C-30F74BCF4E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bg2">
                    <a:lumMod val="90000"/>
                  </a:schemeClr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3EDC79F-91AA-B3FB-6403-6121F91C5F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977" y="0"/>
            <a:ext cx="9144000" cy="514349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 descr="White text on a dark background of a logo reading Foster School of Business, University of Washington">
            <a:extLst>
              <a:ext uri="{FF2B5EF4-FFF2-40B4-BE49-F238E27FC236}">
                <a16:creationId xmlns:a16="http://schemas.microsoft.com/office/drawing/2014/main" id="{EB21C709-91F3-6CAF-A8BD-E48E13397E4E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5172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07EADFC-8076-BBF7-0C18-A21C6E2C17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2C3B490-F950-1939-70F3-B371859507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2" name="Picture 1" descr="White text on a black background of a logo reading Foster School of Business, University of Washington">
            <a:extLst>
              <a:ext uri="{FF2B5EF4-FFF2-40B4-BE49-F238E27FC236}">
                <a16:creationId xmlns:a16="http://schemas.microsoft.com/office/drawing/2014/main" id="{7E2379E8-F2CC-8B81-C601-399651B1C1E2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AAD930-ED54-664A-1E97-0233B4FA4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tx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75B9D8E-3EB1-968E-7670-B7DB44AABE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tx2"/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3" name="Picture 2" descr="Black text on a gold background of a logo reading Foster School of Business, University of Washington">
            <a:extLst>
              <a:ext uri="{FF2B5EF4-FFF2-40B4-BE49-F238E27FC236}">
                <a16:creationId xmlns:a16="http://schemas.microsoft.com/office/drawing/2014/main" id="{FC35D0AB-3D5D-25E5-AA78-FD3B13ACFBF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4" y="4159567"/>
            <a:ext cx="1314904" cy="64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9205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Foster Purple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A4939C-77CE-3DA1-0128-ADAAB515A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1" y="966275"/>
            <a:ext cx="7743825" cy="203911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1" i="0" cap="none" spc="-30" baseline="0">
                <a:solidFill>
                  <a:schemeClr val="bg1"/>
                </a:solidFill>
                <a:latin typeface="Encode Sans Normal ExtraBold" panose="02000000000000000000" pitchFamily="2" charset="77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DF57B08-8C4A-3347-B462-B99823F58A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1951" y="3005389"/>
            <a:ext cx="7762875" cy="45268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800" b="1" i="0" spc="0">
                <a:solidFill>
                  <a:schemeClr val="accent1"/>
                </a:solidFill>
                <a:latin typeface="Encode Sans Normal ExtraBold" panose="02000000000000000000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– ALL CAPS</a:t>
            </a:r>
          </a:p>
        </p:txBody>
      </p:sp>
      <p:pic>
        <p:nvPicPr>
          <p:cNvPr id="3" name="Picture 2" descr="White text on a purple background of a logo reading Foster School of Business, University of Washington">
            <a:extLst>
              <a:ext uri="{FF2B5EF4-FFF2-40B4-BE49-F238E27FC236}">
                <a16:creationId xmlns:a16="http://schemas.microsoft.com/office/drawing/2014/main" id="{9F5EA4AC-71C6-D854-3BA5-146AD76AEF5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11253" y="4157062"/>
            <a:ext cx="1314906" cy="6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237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41C90-5ECB-21EE-9F34-0F9BBB60A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3242DCD-EC6C-845B-8C72-889CBB153D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9445" y="1083527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17011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280641-9D77-2460-1A27-076A4B03E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96643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41C90-5ECB-21EE-9F34-0F9BBB60A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3242DCD-EC6C-845B-8C72-889CBB153D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9444" y="1084196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156608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280641-9D77-2460-1A27-076A4B03E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96643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41C90-5ECB-21EE-9F34-0F9BBB60A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3242DCD-EC6C-845B-8C72-889CBB153D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9444" y="1084196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23882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 - Edita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2">
            <a:extLst>
              <a:ext uri="{FF2B5EF4-FFF2-40B4-BE49-F238E27FC236}">
                <a16:creationId xmlns:a16="http://schemas.microsoft.com/office/drawing/2014/main" id="{D6B2EAA1-56C8-BE7C-EE51-68C1289502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446" y="406036"/>
            <a:ext cx="4873022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C6CCC-8AA2-B4C9-2718-27DD013B16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78475" y="0"/>
            <a:ext cx="3565525" cy="5143500"/>
          </a:xfrm>
          <a:noFill/>
        </p:spPr>
        <p:txBody>
          <a:bodyPr wrap="square" lIns="0" tIns="0" rIns="0" bIns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0BF171-C36A-97F6-13E8-1D538C2626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430" y="1085336"/>
            <a:ext cx="4872038" cy="2084481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69445" y="406036"/>
            <a:ext cx="6134555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69445" y="928079"/>
            <a:ext cx="6134555" cy="20844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DCE893-6A75-F770-3EBA-345A9472F0A7}"/>
              </a:ext>
            </a:extLst>
          </p:cNvPr>
          <p:cNvSpPr txBox="1"/>
          <p:nvPr userDrawn="1"/>
        </p:nvSpPr>
        <p:spPr>
          <a:xfrm>
            <a:off x="285895" y="4807183"/>
            <a:ext cx="320624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 spc="2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Uni Sans Regular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 FOSTER SCHOOL OF BUSINESS, UNIVERSITY OF WASHINGTON</a:t>
            </a:r>
            <a:endParaRPr lang="en-US" sz="1600" b="0" i="0" spc="20" baseline="0" dirty="0">
              <a:solidFill>
                <a:schemeClr val="tx1">
                  <a:lumMod val="65000"/>
                  <a:lumOff val="35000"/>
                </a:schemeClr>
              </a:solidFill>
              <a:latin typeface="Uni Sans Regular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B5DED1-6392-63AA-0761-1325CD3A98B5}"/>
              </a:ext>
            </a:extLst>
          </p:cNvPr>
          <p:cNvSpPr txBox="1"/>
          <p:nvPr userDrawn="1"/>
        </p:nvSpPr>
        <p:spPr>
          <a:xfrm>
            <a:off x="6182426" y="4807183"/>
            <a:ext cx="257051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Encode Sans Normal Medium" panose="02000000000000000000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foster.uw.edu</a:t>
            </a:r>
            <a:endParaRPr lang="en-US" sz="1600" b="0" i="0" dirty="0">
              <a:solidFill>
                <a:schemeClr val="tx1">
                  <a:lumMod val="65000"/>
                  <a:lumOff val="35000"/>
                </a:schemeClr>
              </a:solidFill>
              <a:latin typeface="Encode Sans Normal Medium" panose="02000000000000000000" pitchFamily="2" charset="77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715F98-A0BC-AA2E-45A5-62072B08C576}"/>
              </a:ext>
            </a:extLst>
          </p:cNvPr>
          <p:cNvCxnSpPr>
            <a:cxnSpLocks/>
          </p:cNvCxnSpPr>
          <p:nvPr userDrawn="1"/>
        </p:nvCxnSpPr>
        <p:spPr>
          <a:xfrm>
            <a:off x="391886" y="4737463"/>
            <a:ext cx="8282669" cy="0"/>
          </a:xfrm>
          <a:prstGeom prst="line">
            <a:avLst/>
          </a:prstGeom>
          <a:ln>
            <a:solidFill>
              <a:srgbClr val="C09F29">
                <a:alpha val="34419"/>
              </a:srgb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49" r:id="rId3"/>
    <p:sldLayoutId id="2147483663" r:id="rId4"/>
    <p:sldLayoutId id="2147483668" r:id="rId5"/>
    <p:sldLayoutId id="2147483669" r:id="rId6"/>
    <p:sldLayoutId id="2147483675" r:id="rId7"/>
    <p:sldLayoutId id="2147483676" r:id="rId8"/>
    <p:sldLayoutId id="2147483650" r:id="rId9"/>
    <p:sldLayoutId id="2147483665" r:id="rId10"/>
    <p:sldLayoutId id="2147483653" r:id="rId11"/>
    <p:sldLayoutId id="2147483671" r:id="rId12"/>
    <p:sldLayoutId id="2147483662" r:id="rId13"/>
    <p:sldLayoutId id="2147483667" r:id="rId14"/>
  </p:sldLayoutIdLst>
  <p:transition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i="0" kern="1200">
          <a:solidFill>
            <a:schemeClr val="tx2"/>
          </a:solidFill>
          <a:latin typeface="Encode Sans Normal ExtraBold" panose="02000000000000000000" pitchFamily="2" charset="77"/>
          <a:ea typeface="+mj-ea"/>
          <a:cs typeface="Arial" panose="020B0604020202020204" pitchFamily="34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charset="0"/>
        <a:buNone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5938" indent="-174625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685800" indent="-169863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855663" indent="-169863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031875" indent="-176213" algn="l" defTabSz="457200" rtl="0" eaLnBrk="1" fontAlgn="base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79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26B0663-EF24-1647-73F5-01EDE88C8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51" y="3079957"/>
            <a:ext cx="7762875" cy="452688"/>
          </a:xfrm>
        </p:spPr>
        <p:txBody>
          <a:bodyPr/>
          <a:lstStyle/>
          <a:p>
            <a:r>
              <a:rPr lang="en-US" spc="0" dirty="0">
                <a:solidFill>
                  <a:schemeClr val="bg2">
                    <a:lumMod val="90000"/>
                  </a:schemeClr>
                </a:solidFill>
              </a:rPr>
              <a:t>Adv. Advisory | ACCTG 528 | Class 13</a:t>
            </a:r>
          </a:p>
          <a:p>
            <a:r>
              <a:rPr lang="en-US" dirty="0"/>
              <a:t>MPAcc Class of 2026</a:t>
            </a:r>
            <a:endParaRPr lang="en-US" spc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1A986F-1CE3-AE6A-F426-F9525E84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1140965"/>
            <a:ext cx="8095065" cy="1938992"/>
          </a:xfrm>
        </p:spPr>
        <p:txBody>
          <a:bodyPr anchor="t"/>
          <a:lstStyle/>
          <a:p>
            <a:r>
              <a:rPr lang="en-US" sz="4000" b="0" dirty="0"/>
              <a:t>Individual RPA Workshop</a:t>
            </a:r>
          </a:p>
        </p:txBody>
      </p:sp>
    </p:spTree>
    <p:extLst>
      <p:ext uri="{BB962C8B-B14F-4D97-AF65-F5344CB8AC3E}">
        <p14:creationId xmlns:p14="http://schemas.microsoft.com/office/powerpoint/2010/main" val="153964264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3DC0ED9-48FE-34EC-5ADA-355F4BC1D60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893" r="26893"/>
          <a:stretch/>
        </p:blipFill>
        <p:spPr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D5F9A17-21D2-BB20-F9BF-BAAE67C53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do today?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3D1FA-978D-54C1-2B87-4B1136B2B6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Admin (canvas)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Individual workshop</a:t>
            </a:r>
          </a:p>
          <a:p>
            <a:pPr marL="801688" lvl="1" indent="-285750"/>
            <a:endParaRPr lang="en-US" dirty="0"/>
          </a:p>
          <a:p>
            <a:pPr marL="285750" indent="-285750"/>
            <a:endParaRPr lang="en-US" dirty="0"/>
          </a:p>
          <a:p>
            <a:pPr marL="801688" lvl="1" indent="-28575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514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2D327B-3D25-3436-3BD4-5A597C6A49EC}"/>
              </a:ext>
            </a:extLst>
          </p:cNvPr>
          <p:cNvSpPr txBox="1">
            <a:spLocks/>
          </p:cNvSpPr>
          <p:nvPr/>
        </p:nvSpPr>
        <p:spPr>
          <a:xfrm>
            <a:off x="528972" y="1643081"/>
            <a:ext cx="8086056" cy="1215717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8065368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025 Foster Template">
  <a:themeElements>
    <a:clrScheme name="2025 Foster">
      <a:dk1>
        <a:srgbClr val="000000"/>
      </a:dk1>
      <a:lt1>
        <a:srgbClr val="FFFFFF"/>
      </a:lt1>
      <a:dk2>
        <a:srgbClr val="32006E"/>
      </a:dk2>
      <a:lt2>
        <a:srgbClr val="FFFFFF"/>
      </a:lt2>
      <a:accent1>
        <a:srgbClr val="B7A579"/>
      </a:accent1>
      <a:accent2>
        <a:srgbClr val="8C51FF"/>
      </a:accent2>
      <a:accent3>
        <a:srgbClr val="917B4C"/>
      </a:accent3>
      <a:accent4>
        <a:srgbClr val="000000"/>
      </a:accent4>
      <a:accent5>
        <a:srgbClr val="D6D5E6"/>
      </a:accent5>
      <a:accent6>
        <a:srgbClr val="C1BAEB"/>
      </a:accent6>
      <a:hlink>
        <a:srgbClr val="6A44AC"/>
      </a:hlink>
      <a:folHlink>
        <a:srgbClr val="6A45AB"/>
      </a:folHlink>
    </a:clrScheme>
    <a:fontScheme name="Custom 1">
      <a:majorFont>
        <a:latin typeface="Encode Sans Normal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83D68AC-D092-DE4D-91CD-78B5B2F14BB7}" vid="{76B0F23E-65E1-BF4F-AD56-3242312FE2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04735CF7814E419237D188CCA99D12" ma:contentTypeVersion="19" ma:contentTypeDescription="Create a new document." ma:contentTypeScope="" ma:versionID="d31b84baf1c1d87e10c4f1864579c1ec">
  <xsd:schema xmlns:xsd="http://www.w3.org/2001/XMLSchema" xmlns:xs="http://www.w3.org/2001/XMLSchema" xmlns:p="http://schemas.microsoft.com/office/2006/metadata/properties" xmlns:ns3="5c288162-3a0f-49b6-8fe2-59156172891e" xmlns:ns4="f8a977ae-6c68-4349-a9b4-32a805694cd6" targetNamespace="http://schemas.microsoft.com/office/2006/metadata/properties" ma:root="true" ma:fieldsID="36f997f5c1c69f924829323a5a1b6a65" ns3:_="" ns4:_="">
    <xsd:import namespace="5c288162-3a0f-49b6-8fe2-59156172891e"/>
    <xsd:import namespace="f8a977ae-6c68-4349-a9b4-32a805694c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88162-3a0f-49b6-8fe2-5915617289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a977ae-6c68-4349-a9b4-32a805694c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c288162-3a0f-49b6-8fe2-59156172891e" xsi:nil="true"/>
  </documentManagement>
</p:properties>
</file>

<file path=customXml/itemProps1.xml><?xml version="1.0" encoding="utf-8"?>
<ds:datastoreItem xmlns:ds="http://schemas.openxmlformats.org/officeDocument/2006/customXml" ds:itemID="{A0FAB5FD-9BA7-405C-859C-9F45E41B01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3C55FE-69AF-437C-A0B1-8907110EEC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288162-3a0f-49b6-8fe2-59156172891e"/>
    <ds:schemaRef ds:uri="f8a977ae-6c68-4349-a9b4-32a805694c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E56C4E-BE7C-4EF0-9A58-932F2D9A29D2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5c288162-3a0f-49b6-8fe2-59156172891e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f8a977ae-6c68-4349-a9b4-32a805694cd6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33</Words>
  <Application>Microsoft Office PowerPoint</Application>
  <PresentationFormat>On-screen Show (16:9)</PresentationFormat>
  <Paragraphs>14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Open Sans Light</vt:lpstr>
      <vt:lpstr>Open Sans</vt:lpstr>
      <vt:lpstr>Encode Sans Normal Medium</vt:lpstr>
      <vt:lpstr>Encode Sans Normal ExtraBold</vt:lpstr>
      <vt:lpstr>Calibri</vt:lpstr>
      <vt:lpstr>Uni Sans Regular</vt:lpstr>
      <vt:lpstr>2025 Foster Template</vt:lpstr>
      <vt:lpstr>Individual RPA Workshop</vt:lpstr>
      <vt:lpstr>What will we do today?</vt:lpstr>
      <vt:lpstr>PowerPoint Presentation</vt:lpstr>
    </vt:vector>
  </TitlesOfParts>
  <Manager/>
  <Company>UW Foster School of Business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 Foster Template</dc:title>
  <dc:subject/>
  <dc:creator>Stephanie Hennessy</dc:creator>
  <cp:keywords>PowerPoint, Template</cp:keywords>
  <dc:description/>
  <cp:lastModifiedBy>Asher Curtis</cp:lastModifiedBy>
  <cp:revision>17</cp:revision>
  <cp:lastPrinted>2026-05-11T16:36:41Z</cp:lastPrinted>
  <dcterms:created xsi:type="dcterms:W3CDTF">2026-02-18T18:51:35Z</dcterms:created>
  <dcterms:modified xsi:type="dcterms:W3CDTF">2026-05-11T17:13:09Z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0x0101007704735CF7814E419237D188CCA99D12</vt:lpwstr>
  </property>
  <property fmtid="{D5CDD505-2E9C-101B-9397-08002B2CF9AE}" pid="3" name="ImageCreateDate">
    <vt:lpwstr/>
  </property>
  <property fmtid="{D5CDD505-2E9C-101B-9397-08002B2CF9AE}" pid="4" name="Foster Site Scope">
    <vt:lpwstr>Intranet</vt:lpwstr>
  </property>
  <property fmtid="{D5CDD505-2E9C-101B-9397-08002B2CF9AE}" pid="5" name="Foster Permission Form">
    <vt:lpwstr/>
  </property>
  <property fmtid="{D5CDD505-2E9C-101B-9397-08002B2CF9AE}" pid="6" name="This needs to be set to identify the intended use of this image.  Examples would be &quot;Homepage&quot; or &quot;Program Cent">
    <vt:lpwstr/>
  </property>
  <property fmtid="{D5CDD505-2E9C-101B-9397-08002B2CF9AE}" pid="7" name="Page Location">
    <vt:lpwstr>Brand</vt:lpwstr>
  </property>
  <property fmtid="{D5CDD505-2E9C-101B-9397-08002B2CF9AE}" pid="8" name="Caption">
    <vt:lpwstr/>
  </property>
  <property fmtid="{D5CDD505-2E9C-101B-9397-08002B2CF9AE}" pid="9" name="Source Image">
    <vt:lpwstr/>
  </property>
  <property fmtid="{D5CDD505-2E9C-101B-9397-08002B2CF9AE}" pid="10" name="Comments">
    <vt:lpwstr/>
  </property>
  <property fmtid="{D5CDD505-2E9C-101B-9397-08002B2CF9AE}" pid="11" name="Order">
    <vt:r8>2700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MediaServiceImageTags">
    <vt:lpwstr/>
  </property>
</Properties>
</file>